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15.xml" ContentType="application/vnd.openxmlformats-officedocument.presentationml.slide+xml"/>
  <Override PartName="/ppt/slides/slide168.xml" ContentType="application/vnd.openxmlformats-officedocument.presentationml.slide+xml"/>
  <Override PartName="/ppt/slides/slide116.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18.xml" ContentType="application/vnd.openxmlformats-officedocument.presentationml.slide+xml"/>
  <Override PartName="/ppt/slides/slide166.xml" ContentType="application/vnd.openxmlformats-officedocument.presentationml.slide+xml"/>
  <Override PartName="/ppt/slides/slide117.xml" ContentType="application/vnd.openxmlformats-officedocument.presentationml.slide+xml"/>
  <Override PartName="/ppt/slides/slide16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19.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20.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85.xml" ContentType="application/vnd.openxmlformats-officedocument.presentationml.slide+xml"/>
  <Override PartName="/ppt/slides/slide121.xml" ContentType="application/vnd.openxmlformats-officedocument.presentationml.slide+xml"/>
  <Override PartName="/ppt/slides/slide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84.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44.xml" ContentType="application/vnd.openxmlformats-officedocument.presentationml.slide+xml"/>
  <Override PartName="/ppt/slides/slide64.xml" ContentType="application/vnd.openxmlformats-officedocument.presentationml.slide+xml"/>
  <Override PartName="/ppt/slides/slide62.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63.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6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0.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0"/>
  </p:notesMasterIdLst>
  <p:handoutMasterIdLst>
    <p:handoutMasterId r:id="rId171"/>
  </p:handoutMasterIdLst>
  <p:sldIdLst>
    <p:sldId id="256" r:id="rId2"/>
    <p:sldId id="494" r:id="rId3"/>
    <p:sldId id="495" r:id="rId4"/>
    <p:sldId id="257" r:id="rId5"/>
    <p:sldId id="284" r:id="rId6"/>
    <p:sldId id="259" r:id="rId7"/>
    <p:sldId id="496" r:id="rId8"/>
    <p:sldId id="497" r:id="rId9"/>
    <p:sldId id="498" r:id="rId10"/>
    <p:sldId id="514" r:id="rId11"/>
    <p:sldId id="499" r:id="rId12"/>
    <p:sldId id="523" r:id="rId13"/>
    <p:sldId id="515" r:id="rId14"/>
    <p:sldId id="516" r:id="rId15"/>
    <p:sldId id="517" r:id="rId16"/>
    <p:sldId id="524" r:id="rId17"/>
    <p:sldId id="529" r:id="rId18"/>
    <p:sldId id="530" r:id="rId19"/>
    <p:sldId id="531" r:id="rId20"/>
    <p:sldId id="519" r:id="rId21"/>
    <p:sldId id="520" r:id="rId22"/>
    <p:sldId id="525" r:id="rId23"/>
    <p:sldId id="532" r:id="rId24"/>
    <p:sldId id="533" r:id="rId25"/>
    <p:sldId id="534" r:id="rId26"/>
    <p:sldId id="567" r:id="rId27"/>
    <p:sldId id="526" r:id="rId28"/>
    <p:sldId id="527" r:id="rId29"/>
    <p:sldId id="528" r:id="rId30"/>
    <p:sldId id="521" r:id="rId31"/>
    <p:sldId id="522" r:id="rId32"/>
    <p:sldId id="399" r:id="rId33"/>
    <p:sldId id="535" r:id="rId34"/>
    <p:sldId id="536" r:id="rId35"/>
    <p:sldId id="537" r:id="rId36"/>
    <p:sldId id="538" r:id="rId37"/>
    <p:sldId id="539" r:id="rId38"/>
    <p:sldId id="540" r:id="rId39"/>
    <p:sldId id="541" r:id="rId40"/>
    <p:sldId id="542" r:id="rId41"/>
    <p:sldId id="543" r:id="rId42"/>
    <p:sldId id="544" r:id="rId43"/>
    <p:sldId id="565" r:id="rId44"/>
    <p:sldId id="566" r:id="rId45"/>
    <p:sldId id="545" r:id="rId46"/>
    <p:sldId id="547" r:id="rId47"/>
    <p:sldId id="548" r:id="rId48"/>
    <p:sldId id="549" r:id="rId49"/>
    <p:sldId id="550" r:id="rId50"/>
    <p:sldId id="568" r:id="rId51"/>
    <p:sldId id="569" r:id="rId52"/>
    <p:sldId id="570" r:id="rId53"/>
    <p:sldId id="571" r:id="rId54"/>
    <p:sldId id="551" r:id="rId55"/>
    <p:sldId id="572" r:id="rId56"/>
    <p:sldId id="552" r:id="rId57"/>
    <p:sldId id="553" r:id="rId58"/>
    <p:sldId id="554" r:id="rId59"/>
    <p:sldId id="555" r:id="rId60"/>
    <p:sldId id="556" r:id="rId61"/>
    <p:sldId id="557" r:id="rId62"/>
    <p:sldId id="558" r:id="rId63"/>
    <p:sldId id="559" r:id="rId64"/>
    <p:sldId id="560" r:id="rId65"/>
    <p:sldId id="561" r:id="rId66"/>
    <p:sldId id="562" r:id="rId67"/>
    <p:sldId id="563" r:id="rId68"/>
    <p:sldId id="564" r:id="rId69"/>
    <p:sldId id="573" r:id="rId70"/>
    <p:sldId id="574" r:id="rId71"/>
    <p:sldId id="575" r:id="rId72"/>
    <p:sldId id="576" r:id="rId73"/>
    <p:sldId id="664" r:id="rId74"/>
    <p:sldId id="578" r:id="rId75"/>
    <p:sldId id="579" r:id="rId76"/>
    <p:sldId id="580" r:id="rId77"/>
    <p:sldId id="581" r:id="rId78"/>
    <p:sldId id="582" r:id="rId79"/>
    <p:sldId id="583" r:id="rId80"/>
    <p:sldId id="584" r:id="rId81"/>
    <p:sldId id="585" r:id="rId82"/>
    <p:sldId id="586" r:id="rId83"/>
    <p:sldId id="587" r:id="rId84"/>
    <p:sldId id="595" r:id="rId85"/>
    <p:sldId id="661" r:id="rId86"/>
    <p:sldId id="662" r:id="rId87"/>
    <p:sldId id="663" r:id="rId88"/>
    <p:sldId id="596" r:id="rId89"/>
    <p:sldId id="597" r:id="rId90"/>
    <p:sldId id="598" r:id="rId91"/>
    <p:sldId id="599" r:id="rId92"/>
    <p:sldId id="600" r:id="rId93"/>
    <p:sldId id="601" r:id="rId94"/>
    <p:sldId id="602" r:id="rId95"/>
    <p:sldId id="603" r:id="rId96"/>
    <p:sldId id="604" r:id="rId97"/>
    <p:sldId id="605" r:id="rId98"/>
    <p:sldId id="606" r:id="rId99"/>
    <p:sldId id="607" r:id="rId100"/>
    <p:sldId id="608" r:id="rId101"/>
    <p:sldId id="609" r:id="rId102"/>
    <p:sldId id="610" r:id="rId103"/>
    <p:sldId id="611" r:id="rId104"/>
    <p:sldId id="612" r:id="rId105"/>
    <p:sldId id="613" r:id="rId106"/>
    <p:sldId id="614" r:id="rId107"/>
    <p:sldId id="615" r:id="rId108"/>
    <p:sldId id="616" r:id="rId109"/>
    <p:sldId id="617" r:id="rId110"/>
    <p:sldId id="618" r:id="rId111"/>
    <p:sldId id="619" r:id="rId112"/>
    <p:sldId id="620" r:id="rId113"/>
    <p:sldId id="621" r:id="rId114"/>
    <p:sldId id="622" r:id="rId115"/>
    <p:sldId id="623" r:id="rId116"/>
    <p:sldId id="624" r:id="rId117"/>
    <p:sldId id="625" r:id="rId118"/>
    <p:sldId id="626" r:id="rId119"/>
    <p:sldId id="627" r:id="rId120"/>
    <p:sldId id="628" r:id="rId121"/>
    <p:sldId id="629" r:id="rId122"/>
    <p:sldId id="630" r:id="rId123"/>
    <p:sldId id="631" r:id="rId124"/>
    <p:sldId id="632" r:id="rId125"/>
    <p:sldId id="633" r:id="rId126"/>
    <p:sldId id="634" r:id="rId127"/>
    <p:sldId id="635" r:id="rId128"/>
    <p:sldId id="636" r:id="rId129"/>
    <p:sldId id="637" r:id="rId130"/>
    <p:sldId id="638" r:id="rId131"/>
    <p:sldId id="639" r:id="rId132"/>
    <p:sldId id="640" r:id="rId133"/>
    <p:sldId id="641" r:id="rId134"/>
    <p:sldId id="642" r:id="rId135"/>
    <p:sldId id="643" r:id="rId136"/>
    <p:sldId id="644" r:id="rId137"/>
    <p:sldId id="645" r:id="rId138"/>
    <p:sldId id="646" r:id="rId139"/>
    <p:sldId id="647" r:id="rId140"/>
    <p:sldId id="648" r:id="rId141"/>
    <p:sldId id="649" r:id="rId142"/>
    <p:sldId id="650" r:id="rId143"/>
    <p:sldId id="651" r:id="rId144"/>
    <p:sldId id="652" r:id="rId145"/>
    <p:sldId id="653" r:id="rId146"/>
    <p:sldId id="654" r:id="rId147"/>
    <p:sldId id="655" r:id="rId148"/>
    <p:sldId id="656" r:id="rId149"/>
    <p:sldId id="657" r:id="rId150"/>
    <p:sldId id="658" r:id="rId151"/>
    <p:sldId id="665" r:id="rId152"/>
    <p:sldId id="659" r:id="rId153"/>
    <p:sldId id="660" r:id="rId154"/>
    <p:sldId id="577" r:id="rId155"/>
    <p:sldId id="492" r:id="rId156"/>
    <p:sldId id="370" r:id="rId157"/>
    <p:sldId id="373" r:id="rId158"/>
    <p:sldId id="668" r:id="rId159"/>
    <p:sldId id="669" r:id="rId160"/>
    <p:sldId id="671" r:id="rId161"/>
    <p:sldId id="670" r:id="rId162"/>
    <p:sldId id="513" r:id="rId163"/>
    <p:sldId id="666" r:id="rId164"/>
    <p:sldId id="667" r:id="rId165"/>
    <p:sldId id="374" r:id="rId166"/>
    <p:sldId id="375" r:id="rId167"/>
    <p:sldId id="377" r:id="rId168"/>
    <p:sldId id="493" r:id="rId1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787" autoAdjust="0"/>
    <p:restoredTop sz="94660"/>
  </p:normalViewPr>
  <p:slideViewPr>
    <p:cSldViewPr>
      <p:cViewPr varScale="1">
        <p:scale>
          <a:sx n="68" d="100"/>
          <a:sy n="68" d="100"/>
        </p:scale>
        <p:origin x="-123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864"/>
    </p:cViewPr>
  </p:sorterViewPr>
  <p:notesViewPr>
    <p:cSldViewPr>
      <p:cViewPr varScale="1">
        <p:scale>
          <a:sx n="55" d="100"/>
          <a:sy n="55"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ustomXml" Target="../customXml/item2.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customXml" Target="../customXml/item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6/22/2021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6/22/2021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A77052-B189-433C-9165-AFD61EB92A72}" type="slidenum">
              <a:rPr lang="en-US" smtClean="0"/>
              <a:pPr fontAlgn="base">
                <a:spcBef>
                  <a:spcPct val="0"/>
                </a:spcBef>
                <a:spcAft>
                  <a:spcPct val="0"/>
                </a:spcAft>
                <a:defRPr/>
              </a:pPr>
              <a:t>136</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491ACA-9192-4094-A4BE-20801CA63501}" type="datetime1">
              <a:rPr lang="en-US" smtClean="0"/>
              <a:pPr/>
              <a:t>6/22/2021</a:t>
            </a:fld>
            <a:endParaRPr lang="en-US"/>
          </a:p>
        </p:txBody>
      </p:sp>
      <p:sp>
        <p:nvSpPr>
          <p:cNvPr id="5" name="Footer Placeholder 4"/>
          <p:cNvSpPr>
            <a:spLocks noGrp="1"/>
          </p:cNvSpPr>
          <p:nvPr>
            <p:ph type="ftr" sz="quarter" idx="11"/>
          </p:nvPr>
        </p:nvSpPr>
        <p:spPr/>
        <p:txBody>
          <a:bodyPr/>
          <a:lstStyle/>
          <a:p>
            <a:r>
              <a:rPr lang="en-US" smtClean="0"/>
              <a:t>Harsh Awasthi                  ACSE0203 (DT)                         Unit-2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0A1F57-680E-47C3-B55B-5D2E0EFAD4C7}" type="datetime1">
              <a:rPr lang="en-US" smtClean="0"/>
              <a:pPr/>
              <a:t>6/22/2021</a:t>
            </a:fld>
            <a:endParaRPr lang="en-US"/>
          </a:p>
        </p:txBody>
      </p:sp>
      <p:sp>
        <p:nvSpPr>
          <p:cNvPr id="5" name="Footer Placeholder 4"/>
          <p:cNvSpPr>
            <a:spLocks noGrp="1"/>
          </p:cNvSpPr>
          <p:nvPr>
            <p:ph type="ftr" sz="quarter" idx="11"/>
          </p:nvPr>
        </p:nvSpPr>
        <p:spPr/>
        <p:txBody>
          <a:bodyPr/>
          <a:lstStyle/>
          <a:p>
            <a:r>
              <a:rPr lang="en-US" smtClean="0"/>
              <a:t>Harsh Awasthi                  ACSE0203 (DT)                         Unit-2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A2E47-65FD-4226-A94F-339A0E256BFE}" type="datetime1">
              <a:rPr lang="en-US" smtClean="0"/>
              <a:pPr/>
              <a:t>6/22/2021</a:t>
            </a:fld>
            <a:endParaRPr lang="en-US"/>
          </a:p>
        </p:txBody>
      </p:sp>
      <p:sp>
        <p:nvSpPr>
          <p:cNvPr id="5" name="Footer Placeholder 4"/>
          <p:cNvSpPr>
            <a:spLocks noGrp="1"/>
          </p:cNvSpPr>
          <p:nvPr>
            <p:ph type="ftr" sz="quarter" idx="11"/>
          </p:nvPr>
        </p:nvSpPr>
        <p:spPr/>
        <p:txBody>
          <a:bodyPr/>
          <a:lstStyle/>
          <a:p>
            <a:r>
              <a:rPr lang="en-US" smtClean="0"/>
              <a:t>Harsh Awasthi                  ACSE0203 (DT)                         Unit-2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00" y="76200"/>
            <a:ext cx="8991600" cy="6705600"/>
          </a:xfrm>
          <a:custGeom>
            <a:avLst/>
            <a:gdLst/>
            <a:ahLst/>
            <a:cxnLst/>
            <a:rect l="l" t="t" r="r" b="b"/>
            <a:pathLst>
              <a:path w="8991600" h="5029200">
                <a:moveTo>
                  <a:pt x="0" y="518667"/>
                </a:moveTo>
                <a:lnTo>
                  <a:pt x="2119" y="471468"/>
                </a:lnTo>
                <a:lnTo>
                  <a:pt x="8357" y="425454"/>
                </a:lnTo>
                <a:lnTo>
                  <a:pt x="18528" y="380808"/>
                </a:lnTo>
                <a:lnTo>
                  <a:pt x="32451" y="337715"/>
                </a:lnTo>
                <a:lnTo>
                  <a:pt x="49942" y="296356"/>
                </a:lnTo>
                <a:lnTo>
                  <a:pt x="70818" y="256916"/>
                </a:lnTo>
                <a:lnTo>
                  <a:pt x="94896" y="219577"/>
                </a:lnTo>
                <a:lnTo>
                  <a:pt x="121993" y="184524"/>
                </a:lnTo>
                <a:lnTo>
                  <a:pt x="151925" y="151939"/>
                </a:lnTo>
                <a:lnTo>
                  <a:pt x="184510" y="122006"/>
                </a:lnTo>
                <a:lnTo>
                  <a:pt x="219564" y="94908"/>
                </a:lnTo>
                <a:lnTo>
                  <a:pt x="256905" y="70828"/>
                </a:lnTo>
                <a:lnTo>
                  <a:pt x="296348" y="49950"/>
                </a:lnTo>
                <a:lnTo>
                  <a:pt x="337712" y="32456"/>
                </a:lnTo>
                <a:lnTo>
                  <a:pt x="380813" y="18532"/>
                </a:lnTo>
                <a:lnTo>
                  <a:pt x="425467" y="8358"/>
                </a:lnTo>
                <a:lnTo>
                  <a:pt x="471493" y="2120"/>
                </a:lnTo>
                <a:lnTo>
                  <a:pt x="518706" y="0"/>
                </a:lnTo>
                <a:lnTo>
                  <a:pt x="8472932" y="0"/>
                </a:lnTo>
                <a:lnTo>
                  <a:pt x="8520131" y="2120"/>
                </a:lnTo>
                <a:lnTo>
                  <a:pt x="8566145" y="8358"/>
                </a:lnTo>
                <a:lnTo>
                  <a:pt x="8610791" y="18532"/>
                </a:lnTo>
                <a:lnTo>
                  <a:pt x="8653884" y="32456"/>
                </a:lnTo>
                <a:lnTo>
                  <a:pt x="8695243" y="49950"/>
                </a:lnTo>
                <a:lnTo>
                  <a:pt x="8734683" y="70828"/>
                </a:lnTo>
                <a:lnTo>
                  <a:pt x="8772022" y="94908"/>
                </a:lnTo>
                <a:lnTo>
                  <a:pt x="8807075" y="122006"/>
                </a:lnTo>
                <a:lnTo>
                  <a:pt x="8839660" y="151939"/>
                </a:lnTo>
                <a:lnTo>
                  <a:pt x="8869593" y="184524"/>
                </a:lnTo>
                <a:lnTo>
                  <a:pt x="8896691" y="219577"/>
                </a:lnTo>
                <a:lnTo>
                  <a:pt x="8920771" y="256916"/>
                </a:lnTo>
                <a:lnTo>
                  <a:pt x="8941649" y="296356"/>
                </a:lnTo>
                <a:lnTo>
                  <a:pt x="8959143" y="337715"/>
                </a:lnTo>
                <a:lnTo>
                  <a:pt x="8973067" y="380808"/>
                </a:lnTo>
                <a:lnTo>
                  <a:pt x="8983241" y="425454"/>
                </a:lnTo>
                <a:lnTo>
                  <a:pt x="8989479" y="471468"/>
                </a:lnTo>
                <a:lnTo>
                  <a:pt x="8991600" y="518667"/>
                </a:lnTo>
                <a:lnTo>
                  <a:pt x="8991600" y="4510481"/>
                </a:lnTo>
                <a:lnTo>
                  <a:pt x="8989479" y="4557696"/>
                </a:lnTo>
                <a:lnTo>
                  <a:pt x="8983241" y="4603723"/>
                </a:lnTo>
                <a:lnTo>
                  <a:pt x="8973067" y="4648379"/>
                </a:lnTo>
                <a:lnTo>
                  <a:pt x="8959143" y="4691481"/>
                </a:lnTo>
                <a:lnTo>
                  <a:pt x="8941649" y="4732846"/>
                </a:lnTo>
                <a:lnTo>
                  <a:pt x="8920771" y="4772291"/>
                </a:lnTo>
                <a:lnTo>
                  <a:pt x="8896691" y="4809632"/>
                </a:lnTo>
                <a:lnTo>
                  <a:pt x="8869593" y="4844687"/>
                </a:lnTo>
                <a:lnTo>
                  <a:pt x="8839660" y="4877273"/>
                </a:lnTo>
                <a:lnTo>
                  <a:pt x="8807075" y="4907205"/>
                </a:lnTo>
                <a:lnTo>
                  <a:pt x="8772022" y="4934302"/>
                </a:lnTo>
                <a:lnTo>
                  <a:pt x="8734683" y="4958381"/>
                </a:lnTo>
                <a:lnTo>
                  <a:pt x="8695243" y="4979257"/>
                </a:lnTo>
                <a:lnTo>
                  <a:pt x="8653884" y="4996748"/>
                </a:lnTo>
                <a:lnTo>
                  <a:pt x="8610791" y="5010671"/>
                </a:lnTo>
                <a:lnTo>
                  <a:pt x="8566145" y="5020842"/>
                </a:lnTo>
                <a:lnTo>
                  <a:pt x="8520131" y="5027080"/>
                </a:lnTo>
                <a:lnTo>
                  <a:pt x="8472932" y="5029200"/>
                </a:lnTo>
                <a:lnTo>
                  <a:pt x="518706" y="5029200"/>
                </a:lnTo>
                <a:lnTo>
                  <a:pt x="471493" y="5027080"/>
                </a:lnTo>
                <a:lnTo>
                  <a:pt x="425467" y="5020842"/>
                </a:lnTo>
                <a:lnTo>
                  <a:pt x="380813" y="5010671"/>
                </a:lnTo>
                <a:lnTo>
                  <a:pt x="337712" y="4996748"/>
                </a:lnTo>
                <a:lnTo>
                  <a:pt x="296348" y="4979257"/>
                </a:lnTo>
                <a:lnTo>
                  <a:pt x="256905" y="4958381"/>
                </a:lnTo>
                <a:lnTo>
                  <a:pt x="219564" y="4934302"/>
                </a:lnTo>
                <a:lnTo>
                  <a:pt x="184510" y="4907205"/>
                </a:lnTo>
                <a:lnTo>
                  <a:pt x="151925" y="4877273"/>
                </a:lnTo>
                <a:lnTo>
                  <a:pt x="121993" y="4844687"/>
                </a:lnTo>
                <a:lnTo>
                  <a:pt x="94896" y="4809632"/>
                </a:lnTo>
                <a:lnTo>
                  <a:pt x="70818" y="4772291"/>
                </a:lnTo>
                <a:lnTo>
                  <a:pt x="49942" y="4732846"/>
                </a:lnTo>
                <a:lnTo>
                  <a:pt x="32451" y="4691481"/>
                </a:lnTo>
                <a:lnTo>
                  <a:pt x="18528" y="4648379"/>
                </a:lnTo>
                <a:lnTo>
                  <a:pt x="8357" y="4603723"/>
                </a:lnTo>
                <a:lnTo>
                  <a:pt x="2119" y="4557696"/>
                </a:lnTo>
                <a:lnTo>
                  <a:pt x="0" y="4510481"/>
                </a:lnTo>
                <a:lnTo>
                  <a:pt x="0" y="518667"/>
                </a:lnTo>
                <a:close/>
              </a:path>
            </a:pathLst>
          </a:custGeom>
          <a:ln w="44450">
            <a:solidFill>
              <a:srgbClr val="385D89"/>
            </a:solidFill>
          </a:ln>
        </p:spPr>
        <p:txBody>
          <a:bodyPr wrap="square" lIns="0" tIns="0" rIns="0" bIns="0" rtlCol="0"/>
          <a:lstStyle/>
          <a:p>
            <a:endParaRPr sz="2400"/>
          </a:p>
        </p:txBody>
      </p:sp>
      <p:sp>
        <p:nvSpPr>
          <p:cNvPr id="17" name="bg object 17"/>
          <p:cNvSpPr/>
          <p:nvPr/>
        </p:nvSpPr>
        <p:spPr>
          <a:xfrm>
            <a:off x="217577" y="235373"/>
            <a:ext cx="8722995" cy="6388100"/>
          </a:xfrm>
          <a:custGeom>
            <a:avLst/>
            <a:gdLst/>
            <a:ahLst/>
            <a:cxnLst/>
            <a:rect l="l" t="t" r="r" b="b"/>
            <a:pathLst>
              <a:path w="8722995" h="4791075">
                <a:moveTo>
                  <a:pt x="0" y="450723"/>
                </a:moveTo>
                <a:lnTo>
                  <a:pt x="2644" y="401613"/>
                </a:lnTo>
                <a:lnTo>
                  <a:pt x="10395" y="354034"/>
                </a:lnTo>
                <a:lnTo>
                  <a:pt x="22977" y="308262"/>
                </a:lnTo>
                <a:lnTo>
                  <a:pt x="40116" y="264571"/>
                </a:lnTo>
                <a:lnTo>
                  <a:pt x="61535" y="223237"/>
                </a:lnTo>
                <a:lnTo>
                  <a:pt x="86961" y="184535"/>
                </a:lnTo>
                <a:lnTo>
                  <a:pt x="116119" y="148738"/>
                </a:lnTo>
                <a:lnTo>
                  <a:pt x="148733" y="116123"/>
                </a:lnTo>
                <a:lnTo>
                  <a:pt x="184529" y="86965"/>
                </a:lnTo>
                <a:lnTo>
                  <a:pt x="223232" y="61538"/>
                </a:lnTo>
                <a:lnTo>
                  <a:pt x="264566" y="40118"/>
                </a:lnTo>
                <a:lnTo>
                  <a:pt x="308257" y="22978"/>
                </a:lnTo>
                <a:lnTo>
                  <a:pt x="354030" y="10396"/>
                </a:lnTo>
                <a:lnTo>
                  <a:pt x="401610" y="2644"/>
                </a:lnTo>
                <a:lnTo>
                  <a:pt x="450722" y="0"/>
                </a:lnTo>
                <a:lnTo>
                  <a:pt x="3751300" y="0"/>
                </a:lnTo>
                <a:lnTo>
                  <a:pt x="3800410" y="2644"/>
                </a:lnTo>
                <a:lnTo>
                  <a:pt x="3847989" y="10396"/>
                </a:lnTo>
                <a:lnTo>
                  <a:pt x="3893761" y="22978"/>
                </a:lnTo>
                <a:lnTo>
                  <a:pt x="3937451" y="40118"/>
                </a:lnTo>
                <a:lnTo>
                  <a:pt x="3978785" y="61538"/>
                </a:lnTo>
                <a:lnTo>
                  <a:pt x="4017488" y="86965"/>
                </a:lnTo>
                <a:lnTo>
                  <a:pt x="4053284" y="116123"/>
                </a:lnTo>
                <a:lnTo>
                  <a:pt x="4085899" y="148738"/>
                </a:lnTo>
                <a:lnTo>
                  <a:pt x="4115058" y="184535"/>
                </a:lnTo>
                <a:lnTo>
                  <a:pt x="4140485" y="223237"/>
                </a:lnTo>
                <a:lnTo>
                  <a:pt x="4161905" y="264571"/>
                </a:lnTo>
                <a:lnTo>
                  <a:pt x="4179044" y="308262"/>
                </a:lnTo>
                <a:lnTo>
                  <a:pt x="4191627" y="354034"/>
                </a:lnTo>
                <a:lnTo>
                  <a:pt x="4199378" y="401613"/>
                </a:lnTo>
                <a:lnTo>
                  <a:pt x="4202023" y="450723"/>
                </a:lnTo>
                <a:lnTo>
                  <a:pt x="4202023" y="1030097"/>
                </a:lnTo>
                <a:lnTo>
                  <a:pt x="4199378" y="1079206"/>
                </a:lnTo>
                <a:lnTo>
                  <a:pt x="4191627" y="1126785"/>
                </a:lnTo>
                <a:lnTo>
                  <a:pt x="4179044" y="1172557"/>
                </a:lnTo>
                <a:lnTo>
                  <a:pt x="4161905" y="1216248"/>
                </a:lnTo>
                <a:lnTo>
                  <a:pt x="4140485" y="1257582"/>
                </a:lnTo>
                <a:lnTo>
                  <a:pt x="4115058" y="1296284"/>
                </a:lnTo>
                <a:lnTo>
                  <a:pt x="4085899" y="1332081"/>
                </a:lnTo>
                <a:lnTo>
                  <a:pt x="4053284" y="1364696"/>
                </a:lnTo>
                <a:lnTo>
                  <a:pt x="4017488" y="1393854"/>
                </a:lnTo>
                <a:lnTo>
                  <a:pt x="3978785" y="1419281"/>
                </a:lnTo>
                <a:lnTo>
                  <a:pt x="3937451" y="1440701"/>
                </a:lnTo>
                <a:lnTo>
                  <a:pt x="3893761" y="1457841"/>
                </a:lnTo>
                <a:lnTo>
                  <a:pt x="3847989" y="1470423"/>
                </a:lnTo>
                <a:lnTo>
                  <a:pt x="3800410" y="1478175"/>
                </a:lnTo>
                <a:lnTo>
                  <a:pt x="3751300" y="1480820"/>
                </a:lnTo>
                <a:lnTo>
                  <a:pt x="450722" y="1480820"/>
                </a:lnTo>
                <a:lnTo>
                  <a:pt x="401610" y="1478175"/>
                </a:lnTo>
                <a:lnTo>
                  <a:pt x="354030" y="1470423"/>
                </a:lnTo>
                <a:lnTo>
                  <a:pt x="308257" y="1457841"/>
                </a:lnTo>
                <a:lnTo>
                  <a:pt x="264566" y="1440701"/>
                </a:lnTo>
                <a:lnTo>
                  <a:pt x="223232" y="1419281"/>
                </a:lnTo>
                <a:lnTo>
                  <a:pt x="184529" y="1393854"/>
                </a:lnTo>
                <a:lnTo>
                  <a:pt x="148733" y="1364696"/>
                </a:lnTo>
                <a:lnTo>
                  <a:pt x="116119" y="1332081"/>
                </a:lnTo>
                <a:lnTo>
                  <a:pt x="86961" y="1296284"/>
                </a:lnTo>
                <a:lnTo>
                  <a:pt x="61535" y="1257582"/>
                </a:lnTo>
                <a:lnTo>
                  <a:pt x="40116" y="1216248"/>
                </a:lnTo>
                <a:lnTo>
                  <a:pt x="22977" y="1172557"/>
                </a:lnTo>
                <a:lnTo>
                  <a:pt x="10395" y="1126785"/>
                </a:lnTo>
                <a:lnTo>
                  <a:pt x="2644" y="1079206"/>
                </a:lnTo>
                <a:lnTo>
                  <a:pt x="0" y="1030097"/>
                </a:lnTo>
                <a:lnTo>
                  <a:pt x="0" y="450723"/>
                </a:lnTo>
                <a:close/>
              </a:path>
              <a:path w="8722995" h="4791075">
                <a:moveTo>
                  <a:pt x="4354423" y="451485"/>
                </a:moveTo>
                <a:lnTo>
                  <a:pt x="4357066" y="402402"/>
                </a:lnTo>
                <a:lnTo>
                  <a:pt x="4364812" y="354853"/>
                </a:lnTo>
                <a:lnTo>
                  <a:pt x="4377387" y="309112"/>
                </a:lnTo>
                <a:lnTo>
                  <a:pt x="4394514" y="265455"/>
                </a:lnTo>
                <a:lnTo>
                  <a:pt x="4415919" y="224155"/>
                </a:lnTo>
                <a:lnTo>
                  <a:pt x="4441328" y="185486"/>
                </a:lnTo>
                <a:lnTo>
                  <a:pt x="4470464" y="149722"/>
                </a:lnTo>
                <a:lnTo>
                  <a:pt x="4503054" y="117139"/>
                </a:lnTo>
                <a:lnTo>
                  <a:pt x="4538821" y="88011"/>
                </a:lnTo>
                <a:lnTo>
                  <a:pt x="4577492" y="62611"/>
                </a:lnTo>
                <a:lnTo>
                  <a:pt x="4618790" y="41214"/>
                </a:lnTo>
                <a:lnTo>
                  <a:pt x="4662442" y="24094"/>
                </a:lnTo>
                <a:lnTo>
                  <a:pt x="4708171" y="11526"/>
                </a:lnTo>
                <a:lnTo>
                  <a:pt x="4755704" y="3784"/>
                </a:lnTo>
                <a:lnTo>
                  <a:pt x="4804765" y="1143"/>
                </a:lnTo>
                <a:lnTo>
                  <a:pt x="8258530" y="1143"/>
                </a:lnTo>
                <a:lnTo>
                  <a:pt x="8307591" y="3784"/>
                </a:lnTo>
                <a:lnTo>
                  <a:pt x="8355124" y="11526"/>
                </a:lnTo>
                <a:lnTo>
                  <a:pt x="8400853" y="24094"/>
                </a:lnTo>
                <a:lnTo>
                  <a:pt x="8444505" y="41214"/>
                </a:lnTo>
                <a:lnTo>
                  <a:pt x="8485804" y="62611"/>
                </a:lnTo>
                <a:lnTo>
                  <a:pt x="8524474" y="88011"/>
                </a:lnTo>
                <a:lnTo>
                  <a:pt x="8560242" y="117139"/>
                </a:lnTo>
                <a:lnTo>
                  <a:pt x="8592831" y="149722"/>
                </a:lnTo>
                <a:lnTo>
                  <a:pt x="8621968" y="185486"/>
                </a:lnTo>
                <a:lnTo>
                  <a:pt x="8647376" y="224155"/>
                </a:lnTo>
                <a:lnTo>
                  <a:pt x="8668781" y="265455"/>
                </a:lnTo>
                <a:lnTo>
                  <a:pt x="8685908" y="309112"/>
                </a:lnTo>
                <a:lnTo>
                  <a:pt x="8698483" y="354853"/>
                </a:lnTo>
                <a:lnTo>
                  <a:pt x="8706229" y="402402"/>
                </a:lnTo>
                <a:lnTo>
                  <a:pt x="8708872" y="451485"/>
                </a:lnTo>
                <a:lnTo>
                  <a:pt x="8708872" y="1030478"/>
                </a:lnTo>
                <a:lnTo>
                  <a:pt x="8706229" y="1079538"/>
                </a:lnTo>
                <a:lnTo>
                  <a:pt x="8698483" y="1127071"/>
                </a:lnTo>
                <a:lnTo>
                  <a:pt x="8685908" y="1172801"/>
                </a:lnTo>
                <a:lnTo>
                  <a:pt x="8668781" y="1216452"/>
                </a:lnTo>
                <a:lnTo>
                  <a:pt x="8647376" y="1257751"/>
                </a:lnTo>
                <a:lnTo>
                  <a:pt x="8621968" y="1296422"/>
                </a:lnTo>
                <a:lnTo>
                  <a:pt x="8592831" y="1332189"/>
                </a:lnTo>
                <a:lnTo>
                  <a:pt x="8560242" y="1364779"/>
                </a:lnTo>
                <a:lnTo>
                  <a:pt x="8524474" y="1393915"/>
                </a:lnTo>
                <a:lnTo>
                  <a:pt x="8485804" y="1419323"/>
                </a:lnTo>
                <a:lnTo>
                  <a:pt x="8444505" y="1440729"/>
                </a:lnTo>
                <a:lnTo>
                  <a:pt x="8400853" y="1457856"/>
                </a:lnTo>
                <a:lnTo>
                  <a:pt x="8355124" y="1470430"/>
                </a:lnTo>
                <a:lnTo>
                  <a:pt x="8307591" y="1478176"/>
                </a:lnTo>
                <a:lnTo>
                  <a:pt x="8258530" y="1480820"/>
                </a:lnTo>
                <a:lnTo>
                  <a:pt x="4804765" y="1480820"/>
                </a:lnTo>
                <a:lnTo>
                  <a:pt x="4755704" y="1478176"/>
                </a:lnTo>
                <a:lnTo>
                  <a:pt x="4708171" y="1470430"/>
                </a:lnTo>
                <a:lnTo>
                  <a:pt x="4662442" y="1457856"/>
                </a:lnTo>
                <a:lnTo>
                  <a:pt x="4618790" y="1440729"/>
                </a:lnTo>
                <a:lnTo>
                  <a:pt x="4577492" y="1419323"/>
                </a:lnTo>
                <a:lnTo>
                  <a:pt x="4538821" y="1393915"/>
                </a:lnTo>
                <a:lnTo>
                  <a:pt x="4503054" y="1364779"/>
                </a:lnTo>
                <a:lnTo>
                  <a:pt x="4470464" y="1332189"/>
                </a:lnTo>
                <a:lnTo>
                  <a:pt x="4441328" y="1296422"/>
                </a:lnTo>
                <a:lnTo>
                  <a:pt x="4415919" y="1257751"/>
                </a:lnTo>
                <a:lnTo>
                  <a:pt x="4394514" y="1216452"/>
                </a:lnTo>
                <a:lnTo>
                  <a:pt x="4377387" y="1172801"/>
                </a:lnTo>
                <a:lnTo>
                  <a:pt x="4364812" y="1127071"/>
                </a:lnTo>
                <a:lnTo>
                  <a:pt x="4357066" y="1079538"/>
                </a:lnTo>
                <a:lnTo>
                  <a:pt x="4354423" y="1030478"/>
                </a:lnTo>
                <a:lnTo>
                  <a:pt x="4354423" y="451485"/>
                </a:lnTo>
                <a:close/>
              </a:path>
              <a:path w="8722995" h="4791075">
                <a:moveTo>
                  <a:pt x="13779" y="2160143"/>
                </a:moveTo>
                <a:lnTo>
                  <a:pt x="16424" y="2111033"/>
                </a:lnTo>
                <a:lnTo>
                  <a:pt x="24175" y="2063454"/>
                </a:lnTo>
                <a:lnTo>
                  <a:pt x="36757" y="2017682"/>
                </a:lnTo>
                <a:lnTo>
                  <a:pt x="53895" y="1973991"/>
                </a:lnTo>
                <a:lnTo>
                  <a:pt x="75314" y="1932657"/>
                </a:lnTo>
                <a:lnTo>
                  <a:pt x="100740" y="1893955"/>
                </a:lnTo>
                <a:lnTo>
                  <a:pt x="129897" y="1858158"/>
                </a:lnTo>
                <a:lnTo>
                  <a:pt x="162511" y="1825543"/>
                </a:lnTo>
                <a:lnTo>
                  <a:pt x="198306" y="1796385"/>
                </a:lnTo>
                <a:lnTo>
                  <a:pt x="237007" y="1770958"/>
                </a:lnTo>
                <a:lnTo>
                  <a:pt x="278340" y="1749538"/>
                </a:lnTo>
                <a:lnTo>
                  <a:pt x="322030" y="1732398"/>
                </a:lnTo>
                <a:lnTo>
                  <a:pt x="367801" y="1719816"/>
                </a:lnTo>
                <a:lnTo>
                  <a:pt x="415380" y="1712064"/>
                </a:lnTo>
                <a:lnTo>
                  <a:pt x="464489" y="1709420"/>
                </a:lnTo>
                <a:lnTo>
                  <a:pt x="3765143" y="1709420"/>
                </a:lnTo>
                <a:lnTo>
                  <a:pt x="3814251" y="1712064"/>
                </a:lnTo>
                <a:lnTo>
                  <a:pt x="3861825" y="1719816"/>
                </a:lnTo>
                <a:lnTo>
                  <a:pt x="3907590" y="1732398"/>
                </a:lnTo>
                <a:lnTo>
                  <a:pt x="3951272" y="1749538"/>
                </a:lnTo>
                <a:lnTo>
                  <a:pt x="3992595" y="1770958"/>
                </a:lnTo>
                <a:lnTo>
                  <a:pt x="4031286" y="1796385"/>
                </a:lnTo>
                <a:lnTo>
                  <a:pt x="4067070" y="1825543"/>
                </a:lnTo>
                <a:lnTo>
                  <a:pt x="4099672" y="1858158"/>
                </a:lnTo>
                <a:lnTo>
                  <a:pt x="4128818" y="1893955"/>
                </a:lnTo>
                <a:lnTo>
                  <a:pt x="4154233" y="1932657"/>
                </a:lnTo>
                <a:lnTo>
                  <a:pt x="4175643" y="1973991"/>
                </a:lnTo>
                <a:lnTo>
                  <a:pt x="4192773" y="2017682"/>
                </a:lnTo>
                <a:lnTo>
                  <a:pt x="4205349" y="2063454"/>
                </a:lnTo>
                <a:lnTo>
                  <a:pt x="4213096" y="2111033"/>
                </a:lnTo>
                <a:lnTo>
                  <a:pt x="4215739" y="2160143"/>
                </a:lnTo>
                <a:lnTo>
                  <a:pt x="4215739" y="2739517"/>
                </a:lnTo>
                <a:lnTo>
                  <a:pt x="4213096" y="2788626"/>
                </a:lnTo>
                <a:lnTo>
                  <a:pt x="4205349" y="2836205"/>
                </a:lnTo>
                <a:lnTo>
                  <a:pt x="4192773" y="2881977"/>
                </a:lnTo>
                <a:lnTo>
                  <a:pt x="4175643" y="2925668"/>
                </a:lnTo>
                <a:lnTo>
                  <a:pt x="4154233" y="2967002"/>
                </a:lnTo>
                <a:lnTo>
                  <a:pt x="4128818" y="3005704"/>
                </a:lnTo>
                <a:lnTo>
                  <a:pt x="4099672" y="3041501"/>
                </a:lnTo>
                <a:lnTo>
                  <a:pt x="4067070" y="3074116"/>
                </a:lnTo>
                <a:lnTo>
                  <a:pt x="4031286" y="3103274"/>
                </a:lnTo>
                <a:lnTo>
                  <a:pt x="3992595" y="3128701"/>
                </a:lnTo>
                <a:lnTo>
                  <a:pt x="3951272" y="3150121"/>
                </a:lnTo>
                <a:lnTo>
                  <a:pt x="3907590" y="3167261"/>
                </a:lnTo>
                <a:lnTo>
                  <a:pt x="3861825" y="3179843"/>
                </a:lnTo>
                <a:lnTo>
                  <a:pt x="3814251" y="3187595"/>
                </a:lnTo>
                <a:lnTo>
                  <a:pt x="3765143" y="3190240"/>
                </a:lnTo>
                <a:lnTo>
                  <a:pt x="464489" y="3190240"/>
                </a:lnTo>
                <a:lnTo>
                  <a:pt x="415380" y="3187595"/>
                </a:lnTo>
                <a:lnTo>
                  <a:pt x="367801" y="3179843"/>
                </a:lnTo>
                <a:lnTo>
                  <a:pt x="322030" y="3167261"/>
                </a:lnTo>
                <a:lnTo>
                  <a:pt x="278340" y="3150121"/>
                </a:lnTo>
                <a:lnTo>
                  <a:pt x="237007" y="3128701"/>
                </a:lnTo>
                <a:lnTo>
                  <a:pt x="198306" y="3103274"/>
                </a:lnTo>
                <a:lnTo>
                  <a:pt x="162511" y="3074116"/>
                </a:lnTo>
                <a:lnTo>
                  <a:pt x="129897" y="3041501"/>
                </a:lnTo>
                <a:lnTo>
                  <a:pt x="100740" y="3005704"/>
                </a:lnTo>
                <a:lnTo>
                  <a:pt x="75314" y="2967002"/>
                </a:lnTo>
                <a:lnTo>
                  <a:pt x="53895" y="2925668"/>
                </a:lnTo>
                <a:lnTo>
                  <a:pt x="36757" y="2881977"/>
                </a:lnTo>
                <a:lnTo>
                  <a:pt x="24175" y="2836205"/>
                </a:lnTo>
                <a:lnTo>
                  <a:pt x="16424" y="2788626"/>
                </a:lnTo>
                <a:lnTo>
                  <a:pt x="13779" y="2739517"/>
                </a:lnTo>
                <a:lnTo>
                  <a:pt x="13779" y="2160143"/>
                </a:lnTo>
                <a:close/>
              </a:path>
              <a:path w="8722995" h="4791075">
                <a:moveTo>
                  <a:pt x="4368139" y="2160143"/>
                </a:moveTo>
                <a:lnTo>
                  <a:pt x="4370784" y="2111033"/>
                </a:lnTo>
                <a:lnTo>
                  <a:pt x="4378535" y="2063454"/>
                </a:lnTo>
                <a:lnTo>
                  <a:pt x="4391118" y="2017682"/>
                </a:lnTo>
                <a:lnTo>
                  <a:pt x="4408257" y="1973991"/>
                </a:lnTo>
                <a:lnTo>
                  <a:pt x="4429678" y="1932657"/>
                </a:lnTo>
                <a:lnTo>
                  <a:pt x="4455105" y="1893955"/>
                </a:lnTo>
                <a:lnTo>
                  <a:pt x="4484263" y="1858158"/>
                </a:lnTo>
                <a:lnTo>
                  <a:pt x="4516878" y="1825543"/>
                </a:lnTo>
                <a:lnTo>
                  <a:pt x="4552674" y="1796385"/>
                </a:lnTo>
                <a:lnTo>
                  <a:pt x="4591377" y="1770958"/>
                </a:lnTo>
                <a:lnTo>
                  <a:pt x="4632711" y="1749538"/>
                </a:lnTo>
                <a:lnTo>
                  <a:pt x="4676402" y="1732398"/>
                </a:lnTo>
                <a:lnTo>
                  <a:pt x="4722174" y="1719816"/>
                </a:lnTo>
                <a:lnTo>
                  <a:pt x="4769752" y="1712064"/>
                </a:lnTo>
                <a:lnTo>
                  <a:pt x="4818862" y="1709420"/>
                </a:lnTo>
                <a:lnTo>
                  <a:pt x="8271865" y="1709420"/>
                </a:lnTo>
                <a:lnTo>
                  <a:pt x="8320975" y="1712064"/>
                </a:lnTo>
                <a:lnTo>
                  <a:pt x="8368554" y="1719816"/>
                </a:lnTo>
                <a:lnTo>
                  <a:pt x="8414326" y="1732398"/>
                </a:lnTo>
                <a:lnTo>
                  <a:pt x="8458016" y="1749538"/>
                </a:lnTo>
                <a:lnTo>
                  <a:pt x="8499350" y="1770958"/>
                </a:lnTo>
                <a:lnTo>
                  <a:pt x="8538053" y="1796385"/>
                </a:lnTo>
                <a:lnTo>
                  <a:pt x="8573849" y="1825543"/>
                </a:lnTo>
                <a:lnTo>
                  <a:pt x="8606464" y="1858158"/>
                </a:lnTo>
                <a:lnTo>
                  <a:pt x="8635623" y="1893955"/>
                </a:lnTo>
                <a:lnTo>
                  <a:pt x="8661050" y="1932657"/>
                </a:lnTo>
                <a:lnTo>
                  <a:pt x="8682470" y="1973991"/>
                </a:lnTo>
                <a:lnTo>
                  <a:pt x="8699609" y="2017682"/>
                </a:lnTo>
                <a:lnTo>
                  <a:pt x="8712192" y="2063454"/>
                </a:lnTo>
                <a:lnTo>
                  <a:pt x="8719943" y="2111033"/>
                </a:lnTo>
                <a:lnTo>
                  <a:pt x="8722588" y="2160143"/>
                </a:lnTo>
                <a:lnTo>
                  <a:pt x="8722588" y="2739517"/>
                </a:lnTo>
                <a:lnTo>
                  <a:pt x="8719943" y="2788626"/>
                </a:lnTo>
                <a:lnTo>
                  <a:pt x="8712192" y="2836205"/>
                </a:lnTo>
                <a:lnTo>
                  <a:pt x="8699609" y="2881977"/>
                </a:lnTo>
                <a:lnTo>
                  <a:pt x="8682470" y="2925668"/>
                </a:lnTo>
                <a:lnTo>
                  <a:pt x="8661050" y="2967002"/>
                </a:lnTo>
                <a:lnTo>
                  <a:pt x="8635623" y="3005704"/>
                </a:lnTo>
                <a:lnTo>
                  <a:pt x="8606464" y="3041501"/>
                </a:lnTo>
                <a:lnTo>
                  <a:pt x="8573849" y="3074116"/>
                </a:lnTo>
                <a:lnTo>
                  <a:pt x="8538053" y="3103274"/>
                </a:lnTo>
                <a:lnTo>
                  <a:pt x="8499350" y="3128701"/>
                </a:lnTo>
                <a:lnTo>
                  <a:pt x="8458016" y="3150121"/>
                </a:lnTo>
                <a:lnTo>
                  <a:pt x="8414326" y="3167261"/>
                </a:lnTo>
                <a:lnTo>
                  <a:pt x="8368554" y="3179843"/>
                </a:lnTo>
                <a:lnTo>
                  <a:pt x="8320975" y="3187595"/>
                </a:lnTo>
                <a:lnTo>
                  <a:pt x="8271865" y="3190240"/>
                </a:lnTo>
                <a:lnTo>
                  <a:pt x="4818862" y="3190240"/>
                </a:lnTo>
                <a:lnTo>
                  <a:pt x="4769752" y="3187595"/>
                </a:lnTo>
                <a:lnTo>
                  <a:pt x="4722174" y="3179843"/>
                </a:lnTo>
                <a:lnTo>
                  <a:pt x="4676402" y="3167261"/>
                </a:lnTo>
                <a:lnTo>
                  <a:pt x="4632711" y="3150121"/>
                </a:lnTo>
                <a:lnTo>
                  <a:pt x="4591377" y="3128701"/>
                </a:lnTo>
                <a:lnTo>
                  <a:pt x="4552674" y="3103274"/>
                </a:lnTo>
                <a:lnTo>
                  <a:pt x="4516878" y="3074116"/>
                </a:lnTo>
                <a:lnTo>
                  <a:pt x="4484263" y="3041501"/>
                </a:lnTo>
                <a:lnTo>
                  <a:pt x="4455105" y="3005704"/>
                </a:lnTo>
                <a:lnTo>
                  <a:pt x="4429678" y="2967002"/>
                </a:lnTo>
                <a:lnTo>
                  <a:pt x="4408257" y="2925668"/>
                </a:lnTo>
                <a:lnTo>
                  <a:pt x="4391118" y="2881977"/>
                </a:lnTo>
                <a:lnTo>
                  <a:pt x="4378535" y="2836205"/>
                </a:lnTo>
                <a:lnTo>
                  <a:pt x="4370784" y="2788626"/>
                </a:lnTo>
                <a:lnTo>
                  <a:pt x="4368139" y="2739517"/>
                </a:lnTo>
                <a:lnTo>
                  <a:pt x="4368139" y="2160143"/>
                </a:lnTo>
                <a:close/>
              </a:path>
              <a:path w="8722995" h="4791075">
                <a:moveTo>
                  <a:pt x="0" y="3866349"/>
                </a:moveTo>
                <a:lnTo>
                  <a:pt x="2720" y="3819187"/>
                </a:lnTo>
                <a:lnTo>
                  <a:pt x="10678" y="3773625"/>
                </a:lnTo>
                <a:lnTo>
                  <a:pt x="23572" y="3729966"/>
                </a:lnTo>
                <a:lnTo>
                  <a:pt x="41096" y="3688514"/>
                </a:lnTo>
                <a:lnTo>
                  <a:pt x="62949" y="3649571"/>
                </a:lnTo>
                <a:lnTo>
                  <a:pt x="88827" y="3613441"/>
                </a:lnTo>
                <a:lnTo>
                  <a:pt x="118425" y="3580426"/>
                </a:lnTo>
                <a:lnTo>
                  <a:pt x="151442" y="3550831"/>
                </a:lnTo>
                <a:lnTo>
                  <a:pt x="187573" y="3524957"/>
                </a:lnTo>
                <a:lnTo>
                  <a:pt x="226516" y="3503107"/>
                </a:lnTo>
                <a:lnTo>
                  <a:pt x="267966" y="3485586"/>
                </a:lnTo>
                <a:lnTo>
                  <a:pt x="311621" y="3472696"/>
                </a:lnTo>
                <a:lnTo>
                  <a:pt x="357176" y="3464739"/>
                </a:lnTo>
                <a:lnTo>
                  <a:pt x="404329" y="3462020"/>
                </a:lnTo>
                <a:lnTo>
                  <a:pt x="3797655" y="3462020"/>
                </a:lnTo>
                <a:lnTo>
                  <a:pt x="3844825" y="3464739"/>
                </a:lnTo>
                <a:lnTo>
                  <a:pt x="3890394" y="3472696"/>
                </a:lnTo>
                <a:lnTo>
                  <a:pt x="3934058" y="3485586"/>
                </a:lnTo>
                <a:lnTo>
                  <a:pt x="3975515" y="3503107"/>
                </a:lnTo>
                <a:lnTo>
                  <a:pt x="4014462" y="3524957"/>
                </a:lnTo>
                <a:lnTo>
                  <a:pt x="4050595" y="3550831"/>
                </a:lnTo>
                <a:lnTo>
                  <a:pt x="4083611" y="3580426"/>
                </a:lnTo>
                <a:lnTo>
                  <a:pt x="4113209" y="3613441"/>
                </a:lnTo>
                <a:lnTo>
                  <a:pt x="4139084" y="3649571"/>
                </a:lnTo>
                <a:lnTo>
                  <a:pt x="4160934" y="3688514"/>
                </a:lnTo>
                <a:lnTo>
                  <a:pt x="4178456" y="3729966"/>
                </a:lnTo>
                <a:lnTo>
                  <a:pt x="4191347" y="3773625"/>
                </a:lnTo>
                <a:lnTo>
                  <a:pt x="4199304" y="3819187"/>
                </a:lnTo>
                <a:lnTo>
                  <a:pt x="4202023" y="3866349"/>
                </a:lnTo>
                <a:lnTo>
                  <a:pt x="4202023" y="4386148"/>
                </a:lnTo>
                <a:lnTo>
                  <a:pt x="4199304" y="4433301"/>
                </a:lnTo>
                <a:lnTo>
                  <a:pt x="4191347" y="4478856"/>
                </a:lnTo>
                <a:lnTo>
                  <a:pt x="4178456" y="4522510"/>
                </a:lnTo>
                <a:lnTo>
                  <a:pt x="4160934" y="4563959"/>
                </a:lnTo>
                <a:lnTo>
                  <a:pt x="4139084" y="4602900"/>
                </a:lnTo>
                <a:lnTo>
                  <a:pt x="4113209" y="4639030"/>
                </a:lnTo>
                <a:lnTo>
                  <a:pt x="4083611" y="4672045"/>
                </a:lnTo>
                <a:lnTo>
                  <a:pt x="4050595" y="4701643"/>
                </a:lnTo>
                <a:lnTo>
                  <a:pt x="4014462" y="4727519"/>
                </a:lnTo>
                <a:lnTo>
                  <a:pt x="3975515" y="4749371"/>
                </a:lnTo>
                <a:lnTo>
                  <a:pt x="3934058" y="4766894"/>
                </a:lnTo>
                <a:lnTo>
                  <a:pt x="3890394" y="4779787"/>
                </a:lnTo>
                <a:lnTo>
                  <a:pt x="3844825" y="4787745"/>
                </a:lnTo>
                <a:lnTo>
                  <a:pt x="3797655" y="4790465"/>
                </a:lnTo>
                <a:lnTo>
                  <a:pt x="404329" y="4790465"/>
                </a:lnTo>
                <a:lnTo>
                  <a:pt x="357176" y="4787745"/>
                </a:lnTo>
                <a:lnTo>
                  <a:pt x="311621" y="4779787"/>
                </a:lnTo>
                <a:lnTo>
                  <a:pt x="267966" y="4766894"/>
                </a:lnTo>
                <a:lnTo>
                  <a:pt x="226516" y="4749371"/>
                </a:lnTo>
                <a:lnTo>
                  <a:pt x="187573" y="4727519"/>
                </a:lnTo>
                <a:lnTo>
                  <a:pt x="151442" y="4701643"/>
                </a:lnTo>
                <a:lnTo>
                  <a:pt x="118425" y="4672045"/>
                </a:lnTo>
                <a:lnTo>
                  <a:pt x="88827" y="4639030"/>
                </a:lnTo>
                <a:lnTo>
                  <a:pt x="62949" y="4602900"/>
                </a:lnTo>
                <a:lnTo>
                  <a:pt x="41096" y="4563959"/>
                </a:lnTo>
                <a:lnTo>
                  <a:pt x="23572" y="4522510"/>
                </a:lnTo>
                <a:lnTo>
                  <a:pt x="10678" y="4478856"/>
                </a:lnTo>
                <a:lnTo>
                  <a:pt x="2720" y="4433301"/>
                </a:lnTo>
                <a:lnTo>
                  <a:pt x="0" y="4386148"/>
                </a:lnTo>
                <a:lnTo>
                  <a:pt x="0" y="3866349"/>
                </a:lnTo>
                <a:close/>
              </a:path>
              <a:path w="8722995" h="4791075">
                <a:moveTo>
                  <a:pt x="4354423" y="3867150"/>
                </a:moveTo>
                <a:lnTo>
                  <a:pt x="4357141" y="3820032"/>
                </a:lnTo>
                <a:lnTo>
                  <a:pt x="4365091" y="3774512"/>
                </a:lnTo>
                <a:lnTo>
                  <a:pt x="4377972" y="3730892"/>
                </a:lnTo>
                <a:lnTo>
                  <a:pt x="4395481" y="3689476"/>
                </a:lnTo>
                <a:lnTo>
                  <a:pt x="4417313" y="3650567"/>
                </a:lnTo>
                <a:lnTo>
                  <a:pt x="4443167" y="3614467"/>
                </a:lnTo>
                <a:lnTo>
                  <a:pt x="4472739" y="3581479"/>
                </a:lnTo>
                <a:lnTo>
                  <a:pt x="4505727" y="3551907"/>
                </a:lnTo>
                <a:lnTo>
                  <a:pt x="4541827" y="3526053"/>
                </a:lnTo>
                <a:lnTo>
                  <a:pt x="4580737" y="3504220"/>
                </a:lnTo>
                <a:lnTo>
                  <a:pt x="4622153" y="3486712"/>
                </a:lnTo>
                <a:lnTo>
                  <a:pt x="4665772" y="3473831"/>
                </a:lnTo>
                <a:lnTo>
                  <a:pt x="4711292" y="3465880"/>
                </a:lnTo>
                <a:lnTo>
                  <a:pt x="4758410" y="3463163"/>
                </a:lnTo>
                <a:lnTo>
                  <a:pt x="8304885" y="3463163"/>
                </a:lnTo>
                <a:lnTo>
                  <a:pt x="8352003" y="3465880"/>
                </a:lnTo>
                <a:lnTo>
                  <a:pt x="8397523" y="3473831"/>
                </a:lnTo>
                <a:lnTo>
                  <a:pt x="8441142" y="3486712"/>
                </a:lnTo>
                <a:lnTo>
                  <a:pt x="8482558" y="3504220"/>
                </a:lnTo>
                <a:lnTo>
                  <a:pt x="8521468" y="3526053"/>
                </a:lnTo>
                <a:lnTo>
                  <a:pt x="8557568" y="3551907"/>
                </a:lnTo>
                <a:lnTo>
                  <a:pt x="8590556" y="3581479"/>
                </a:lnTo>
                <a:lnTo>
                  <a:pt x="8620128" y="3614467"/>
                </a:lnTo>
                <a:lnTo>
                  <a:pt x="8645982" y="3650567"/>
                </a:lnTo>
                <a:lnTo>
                  <a:pt x="8667814" y="3689476"/>
                </a:lnTo>
                <a:lnTo>
                  <a:pt x="8685323" y="3730892"/>
                </a:lnTo>
                <a:lnTo>
                  <a:pt x="8698204" y="3774512"/>
                </a:lnTo>
                <a:lnTo>
                  <a:pt x="8706155" y="3820032"/>
                </a:lnTo>
                <a:lnTo>
                  <a:pt x="8708872" y="3867150"/>
                </a:lnTo>
                <a:lnTo>
                  <a:pt x="8708872" y="4386491"/>
                </a:lnTo>
                <a:lnTo>
                  <a:pt x="8706155" y="4433603"/>
                </a:lnTo>
                <a:lnTo>
                  <a:pt x="8698204" y="4479120"/>
                </a:lnTo>
                <a:lnTo>
                  <a:pt x="8685323" y="4522736"/>
                </a:lnTo>
                <a:lnTo>
                  <a:pt x="8667814" y="4564150"/>
                </a:lnTo>
                <a:lnTo>
                  <a:pt x="8645982" y="4603059"/>
                </a:lnTo>
                <a:lnTo>
                  <a:pt x="8620128" y="4639158"/>
                </a:lnTo>
                <a:lnTo>
                  <a:pt x="8590556" y="4672145"/>
                </a:lnTo>
                <a:lnTo>
                  <a:pt x="8557568" y="4701718"/>
                </a:lnTo>
                <a:lnTo>
                  <a:pt x="8521468" y="4727572"/>
                </a:lnTo>
                <a:lnTo>
                  <a:pt x="8482558" y="4749405"/>
                </a:lnTo>
                <a:lnTo>
                  <a:pt x="8441142" y="4766914"/>
                </a:lnTo>
                <a:lnTo>
                  <a:pt x="8397523" y="4779796"/>
                </a:lnTo>
                <a:lnTo>
                  <a:pt x="8352003" y="4787747"/>
                </a:lnTo>
                <a:lnTo>
                  <a:pt x="8304885" y="4790465"/>
                </a:lnTo>
                <a:lnTo>
                  <a:pt x="4758410" y="4790465"/>
                </a:lnTo>
                <a:lnTo>
                  <a:pt x="4711292" y="4787747"/>
                </a:lnTo>
                <a:lnTo>
                  <a:pt x="4665772" y="4779796"/>
                </a:lnTo>
                <a:lnTo>
                  <a:pt x="4622153" y="4766914"/>
                </a:lnTo>
                <a:lnTo>
                  <a:pt x="4580737" y="4749405"/>
                </a:lnTo>
                <a:lnTo>
                  <a:pt x="4541827" y="4727572"/>
                </a:lnTo>
                <a:lnTo>
                  <a:pt x="4505727" y="4701718"/>
                </a:lnTo>
                <a:lnTo>
                  <a:pt x="4472739" y="4672145"/>
                </a:lnTo>
                <a:lnTo>
                  <a:pt x="4443167" y="4639158"/>
                </a:lnTo>
                <a:lnTo>
                  <a:pt x="4417313" y="4603059"/>
                </a:lnTo>
                <a:lnTo>
                  <a:pt x="4395481" y="4564150"/>
                </a:lnTo>
                <a:lnTo>
                  <a:pt x="4377972" y="4522736"/>
                </a:lnTo>
                <a:lnTo>
                  <a:pt x="4365091" y="4479120"/>
                </a:lnTo>
                <a:lnTo>
                  <a:pt x="4357141" y="4433603"/>
                </a:lnTo>
                <a:lnTo>
                  <a:pt x="4354423" y="4386491"/>
                </a:lnTo>
                <a:lnTo>
                  <a:pt x="4354423" y="3867150"/>
                </a:lnTo>
                <a:close/>
              </a:path>
            </a:pathLst>
          </a:custGeom>
          <a:ln w="25400">
            <a:solidFill>
              <a:srgbClr val="385D89"/>
            </a:solidFill>
          </a:ln>
        </p:spPr>
        <p:txBody>
          <a:bodyPr wrap="square" lIns="0" tIns="0" rIns="0" bIns="0" rtlCol="0"/>
          <a:lstStyle/>
          <a:p>
            <a:endParaRPr sz="2400"/>
          </a:p>
        </p:txBody>
      </p:sp>
      <p:sp>
        <p:nvSpPr>
          <p:cNvPr id="18" name="bg object 18"/>
          <p:cNvSpPr/>
          <p:nvPr/>
        </p:nvSpPr>
        <p:spPr>
          <a:xfrm>
            <a:off x="685800" y="134957"/>
            <a:ext cx="762000" cy="406400"/>
          </a:xfrm>
          <a:custGeom>
            <a:avLst/>
            <a:gdLst/>
            <a:ahLst/>
            <a:cxnLst/>
            <a:rect l="l" t="t" r="r" b="b"/>
            <a:pathLst>
              <a:path w="762000" h="304800">
                <a:moveTo>
                  <a:pt x="711200" y="0"/>
                </a:moveTo>
                <a:lnTo>
                  <a:pt x="50800" y="0"/>
                </a:lnTo>
                <a:lnTo>
                  <a:pt x="31027" y="3990"/>
                </a:lnTo>
                <a:lnTo>
                  <a:pt x="14879" y="14874"/>
                </a:lnTo>
                <a:lnTo>
                  <a:pt x="3992" y="31021"/>
                </a:lnTo>
                <a:lnTo>
                  <a:pt x="0" y="50800"/>
                </a:lnTo>
                <a:lnTo>
                  <a:pt x="0" y="254000"/>
                </a:lnTo>
                <a:lnTo>
                  <a:pt x="3992" y="273778"/>
                </a:lnTo>
                <a:lnTo>
                  <a:pt x="14879" y="289925"/>
                </a:lnTo>
                <a:lnTo>
                  <a:pt x="31027" y="300809"/>
                </a:lnTo>
                <a:lnTo>
                  <a:pt x="50800" y="304800"/>
                </a:lnTo>
                <a:lnTo>
                  <a:pt x="711200" y="304800"/>
                </a:lnTo>
                <a:lnTo>
                  <a:pt x="730978" y="300809"/>
                </a:lnTo>
                <a:lnTo>
                  <a:pt x="747125" y="289925"/>
                </a:lnTo>
                <a:lnTo>
                  <a:pt x="758009" y="273778"/>
                </a:lnTo>
                <a:lnTo>
                  <a:pt x="762000" y="254000"/>
                </a:lnTo>
                <a:lnTo>
                  <a:pt x="762000" y="50800"/>
                </a:lnTo>
                <a:lnTo>
                  <a:pt x="758009" y="31021"/>
                </a:lnTo>
                <a:lnTo>
                  <a:pt x="747125" y="14874"/>
                </a:lnTo>
                <a:lnTo>
                  <a:pt x="730978" y="3990"/>
                </a:lnTo>
                <a:lnTo>
                  <a:pt x="711200" y="0"/>
                </a:lnTo>
                <a:close/>
              </a:path>
            </a:pathLst>
          </a:custGeom>
          <a:solidFill>
            <a:srgbClr val="4F81BC"/>
          </a:solidFill>
        </p:spPr>
        <p:txBody>
          <a:bodyPr wrap="square" lIns="0" tIns="0" rIns="0" bIns="0" rtlCol="0"/>
          <a:lstStyle/>
          <a:p>
            <a:endParaRPr sz="2400"/>
          </a:p>
        </p:txBody>
      </p:sp>
      <p:sp>
        <p:nvSpPr>
          <p:cNvPr id="19" name="bg object 19"/>
          <p:cNvSpPr/>
          <p:nvPr/>
        </p:nvSpPr>
        <p:spPr>
          <a:xfrm>
            <a:off x="685800" y="134957"/>
            <a:ext cx="762000" cy="406400"/>
          </a:xfrm>
          <a:custGeom>
            <a:avLst/>
            <a:gdLst/>
            <a:ahLst/>
            <a:cxnLst/>
            <a:rect l="l" t="t" r="r" b="b"/>
            <a:pathLst>
              <a:path w="762000" h="304800">
                <a:moveTo>
                  <a:pt x="0" y="50800"/>
                </a:moveTo>
                <a:lnTo>
                  <a:pt x="3992" y="31021"/>
                </a:lnTo>
                <a:lnTo>
                  <a:pt x="14879" y="14874"/>
                </a:lnTo>
                <a:lnTo>
                  <a:pt x="31027" y="3990"/>
                </a:lnTo>
                <a:lnTo>
                  <a:pt x="50800" y="0"/>
                </a:lnTo>
                <a:lnTo>
                  <a:pt x="711200" y="0"/>
                </a:lnTo>
                <a:lnTo>
                  <a:pt x="730978" y="3990"/>
                </a:lnTo>
                <a:lnTo>
                  <a:pt x="747125" y="14874"/>
                </a:lnTo>
                <a:lnTo>
                  <a:pt x="758009" y="31021"/>
                </a:lnTo>
                <a:lnTo>
                  <a:pt x="762000" y="50800"/>
                </a:lnTo>
                <a:lnTo>
                  <a:pt x="762000" y="254000"/>
                </a:lnTo>
                <a:lnTo>
                  <a:pt x="758009" y="273778"/>
                </a:lnTo>
                <a:lnTo>
                  <a:pt x="747125" y="289925"/>
                </a:lnTo>
                <a:lnTo>
                  <a:pt x="730978" y="300809"/>
                </a:lnTo>
                <a:lnTo>
                  <a:pt x="711200" y="304800"/>
                </a:lnTo>
                <a:lnTo>
                  <a:pt x="50800" y="304800"/>
                </a:lnTo>
                <a:lnTo>
                  <a:pt x="31027" y="300809"/>
                </a:lnTo>
                <a:lnTo>
                  <a:pt x="14879" y="289925"/>
                </a:lnTo>
                <a:lnTo>
                  <a:pt x="3992" y="273778"/>
                </a:lnTo>
                <a:lnTo>
                  <a:pt x="0" y="254000"/>
                </a:lnTo>
                <a:lnTo>
                  <a:pt x="0" y="50800"/>
                </a:lnTo>
                <a:close/>
              </a:path>
            </a:pathLst>
          </a:custGeom>
          <a:ln w="25400">
            <a:solidFill>
              <a:srgbClr val="385D89"/>
            </a:solidFill>
          </a:ln>
        </p:spPr>
        <p:txBody>
          <a:bodyPr wrap="square" lIns="0" tIns="0" rIns="0" bIns="0" rtlCol="0"/>
          <a:lstStyle/>
          <a:p>
            <a:endParaRPr sz="2400"/>
          </a:p>
        </p:txBody>
      </p:sp>
      <p:sp>
        <p:nvSpPr>
          <p:cNvPr id="2" name="Holder 2"/>
          <p:cNvSpPr>
            <a:spLocks noGrp="1"/>
          </p:cNvSpPr>
          <p:nvPr>
            <p:ph type="title"/>
          </p:nvPr>
        </p:nvSpPr>
        <p:spPr/>
        <p:txBody>
          <a:bodyPr lIns="0" tIns="0" rIns="0" bIns="0"/>
          <a:lstStyle>
            <a:lvl1pPr>
              <a:defRPr sz="3200" b="1" i="0">
                <a:solidFill>
                  <a:schemeClr val="tx1"/>
                </a:solidFill>
                <a:latin typeface="Arial Rounded MT Bold"/>
                <a:cs typeface="Arial Rounded MT Bold"/>
              </a:defRPr>
            </a:lvl1pPr>
          </a:lstStyle>
          <a:p>
            <a:endParaRPr/>
          </a:p>
        </p:txBody>
      </p:sp>
      <p:sp>
        <p:nvSpPr>
          <p:cNvPr id="3" name="Holder 3"/>
          <p:cNvSpPr>
            <a:spLocks noGrp="1"/>
          </p:cNvSpPr>
          <p:nvPr>
            <p:ph sz="half" idx="2"/>
          </p:nvPr>
        </p:nvSpPr>
        <p:spPr>
          <a:xfrm>
            <a:off x="457200" y="1577340"/>
            <a:ext cx="397764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smtClean="0"/>
              <a:t>Harsh Awasthi                  DT-I (ACSE0203)                    Unit 2</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642DD57-2843-40C3-AD69-3170B0BACA92}" type="datetime1">
              <a:rPr lang="en-IN" smtClean="0"/>
              <a:pPr/>
              <a:t>22-06-2021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308056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F8654-6B5E-4168-8BF1-059BAC485BEE}" type="datetime1">
              <a:rPr lang="en-US" smtClean="0"/>
              <a:pPr/>
              <a:t>6/22/2021</a:t>
            </a:fld>
            <a:endParaRPr lang="en-US"/>
          </a:p>
        </p:txBody>
      </p:sp>
      <p:sp>
        <p:nvSpPr>
          <p:cNvPr id="5" name="Footer Placeholder 4"/>
          <p:cNvSpPr>
            <a:spLocks noGrp="1"/>
          </p:cNvSpPr>
          <p:nvPr>
            <p:ph type="ftr" sz="quarter" idx="11"/>
          </p:nvPr>
        </p:nvSpPr>
        <p:spPr/>
        <p:txBody>
          <a:bodyPr/>
          <a:lstStyle/>
          <a:p>
            <a:r>
              <a:rPr lang="en-US" smtClean="0"/>
              <a:t>Harsh Awasthi                  ACSE0203 (DT)                         Unit-2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855BFF-D961-481E-9F21-11AB30C6BC1B}" type="datetime1">
              <a:rPr lang="en-US" smtClean="0"/>
              <a:pPr/>
              <a:t>6/22/2021</a:t>
            </a:fld>
            <a:endParaRPr lang="en-US"/>
          </a:p>
        </p:txBody>
      </p:sp>
      <p:sp>
        <p:nvSpPr>
          <p:cNvPr id="5" name="Footer Placeholder 4"/>
          <p:cNvSpPr>
            <a:spLocks noGrp="1"/>
          </p:cNvSpPr>
          <p:nvPr>
            <p:ph type="ftr" sz="quarter" idx="11"/>
          </p:nvPr>
        </p:nvSpPr>
        <p:spPr/>
        <p:txBody>
          <a:bodyPr/>
          <a:lstStyle/>
          <a:p>
            <a:r>
              <a:rPr lang="en-US" smtClean="0"/>
              <a:t>Harsh Awasthi                  ACSE0203 (DT)                         Unit-2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26CFB2-CB86-4819-9D88-B38F41DBE331}" type="datetime1">
              <a:rPr lang="en-US" smtClean="0"/>
              <a:pPr/>
              <a:t>6/22/2021</a:t>
            </a:fld>
            <a:endParaRPr lang="en-US"/>
          </a:p>
        </p:txBody>
      </p:sp>
      <p:sp>
        <p:nvSpPr>
          <p:cNvPr id="6" name="Footer Placeholder 5"/>
          <p:cNvSpPr>
            <a:spLocks noGrp="1"/>
          </p:cNvSpPr>
          <p:nvPr>
            <p:ph type="ftr" sz="quarter" idx="11"/>
          </p:nvPr>
        </p:nvSpPr>
        <p:spPr/>
        <p:txBody>
          <a:bodyPr/>
          <a:lstStyle/>
          <a:p>
            <a:r>
              <a:rPr lang="en-US" smtClean="0"/>
              <a:t>Harsh Awasthi                  ACSE0203 (DT)                         Unit-2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19E8A2-DF73-4B50-B9B2-406E118ED52F}" type="datetime1">
              <a:rPr lang="en-US" smtClean="0"/>
              <a:pPr/>
              <a:t>6/22/2021</a:t>
            </a:fld>
            <a:endParaRPr lang="en-US"/>
          </a:p>
        </p:txBody>
      </p:sp>
      <p:sp>
        <p:nvSpPr>
          <p:cNvPr id="8" name="Footer Placeholder 7"/>
          <p:cNvSpPr>
            <a:spLocks noGrp="1"/>
          </p:cNvSpPr>
          <p:nvPr>
            <p:ph type="ftr" sz="quarter" idx="11"/>
          </p:nvPr>
        </p:nvSpPr>
        <p:spPr/>
        <p:txBody>
          <a:bodyPr/>
          <a:lstStyle/>
          <a:p>
            <a:r>
              <a:rPr lang="en-US" smtClean="0"/>
              <a:t>Harsh Awasthi                  ACSE0203 (DT)                         Unit-2</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B0CF8D-914B-4EB9-BFDC-990222315033}" type="datetime1">
              <a:rPr lang="en-US" smtClean="0"/>
              <a:pPr/>
              <a:t>6/22/2021</a:t>
            </a:fld>
            <a:endParaRPr lang="en-US"/>
          </a:p>
        </p:txBody>
      </p:sp>
      <p:sp>
        <p:nvSpPr>
          <p:cNvPr id="4" name="Footer Placeholder 3"/>
          <p:cNvSpPr>
            <a:spLocks noGrp="1"/>
          </p:cNvSpPr>
          <p:nvPr>
            <p:ph type="ftr" sz="quarter" idx="11"/>
          </p:nvPr>
        </p:nvSpPr>
        <p:spPr/>
        <p:txBody>
          <a:bodyPr/>
          <a:lstStyle/>
          <a:p>
            <a:r>
              <a:rPr lang="en-US" smtClean="0"/>
              <a:t>Harsh Awasthi                  ACSE0203 (DT)                         Unit-2</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27E109-EDB0-4536-B0F2-807B61DF3EB7}" type="datetime1">
              <a:rPr lang="en-US" smtClean="0"/>
              <a:pPr/>
              <a:t>6/22/2021</a:t>
            </a:fld>
            <a:endParaRPr lang="en-US"/>
          </a:p>
        </p:txBody>
      </p:sp>
      <p:sp>
        <p:nvSpPr>
          <p:cNvPr id="3" name="Footer Placeholder 2"/>
          <p:cNvSpPr>
            <a:spLocks noGrp="1"/>
          </p:cNvSpPr>
          <p:nvPr>
            <p:ph type="ftr" sz="quarter" idx="11"/>
          </p:nvPr>
        </p:nvSpPr>
        <p:spPr/>
        <p:txBody>
          <a:bodyPr/>
          <a:lstStyle/>
          <a:p>
            <a:r>
              <a:rPr lang="en-US" smtClean="0"/>
              <a:t>Harsh Awasthi                  ACSE0203 (DT)                         Unit-2</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D1CF9E-3059-46DE-988E-594D68329ADD}" type="datetime1">
              <a:rPr lang="en-US" smtClean="0"/>
              <a:pPr/>
              <a:t>6/22/2021</a:t>
            </a:fld>
            <a:endParaRPr lang="en-US"/>
          </a:p>
        </p:txBody>
      </p:sp>
      <p:sp>
        <p:nvSpPr>
          <p:cNvPr id="6" name="Footer Placeholder 5"/>
          <p:cNvSpPr>
            <a:spLocks noGrp="1"/>
          </p:cNvSpPr>
          <p:nvPr>
            <p:ph type="ftr" sz="quarter" idx="11"/>
          </p:nvPr>
        </p:nvSpPr>
        <p:spPr/>
        <p:txBody>
          <a:bodyPr/>
          <a:lstStyle/>
          <a:p>
            <a:r>
              <a:rPr lang="en-US" smtClean="0"/>
              <a:t>Harsh Awasthi                  ACSE0203 (DT)                         Unit-2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8B1CB-8165-4907-AF3C-010BAA4F2D0F}" type="datetime1">
              <a:rPr lang="en-US" smtClean="0"/>
              <a:pPr/>
              <a:t>6/22/2021</a:t>
            </a:fld>
            <a:endParaRPr lang="en-US"/>
          </a:p>
        </p:txBody>
      </p:sp>
      <p:sp>
        <p:nvSpPr>
          <p:cNvPr id="6" name="Footer Placeholder 5"/>
          <p:cNvSpPr>
            <a:spLocks noGrp="1"/>
          </p:cNvSpPr>
          <p:nvPr>
            <p:ph type="ftr" sz="quarter" idx="11"/>
          </p:nvPr>
        </p:nvSpPr>
        <p:spPr/>
        <p:txBody>
          <a:bodyPr/>
          <a:lstStyle/>
          <a:p>
            <a:r>
              <a:rPr lang="en-US" smtClean="0"/>
              <a:t>Harsh Awasthi                  ACSE0203 (DT)                         Unit-2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BF9AC1-E82B-4FF5-9406-73BC21A3353F}" type="datetime1">
              <a:rPr lang="en-US" smtClean="0"/>
              <a:pPr/>
              <a:t>6/22/2021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Harsh Awasthi                  ACSE0203 (DT)                         Unit-2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jpe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 Id="rId5" Type="http://schemas.openxmlformats.org/officeDocument/2006/relationships/image" Target="../media/image50.jpeg"/><Relationship Id="rId4" Type="http://schemas.openxmlformats.org/officeDocument/2006/relationships/image" Target="../media/image49.jpeg"/></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youtube.com/watch?v=Wh-Uf5LhwgE" TargetMode="External"/><Relationship Id="rId7" Type="http://schemas.openxmlformats.org/officeDocument/2006/relationships/image" Target="../media/image1.png"/><Relationship Id="rId2" Type="http://schemas.openxmlformats.org/officeDocument/2006/relationships/hyperlink" Target="https://www.youtube.com/watch?v=kOJu1vj_BVk" TargetMode="External"/><Relationship Id="rId1" Type="http://schemas.openxmlformats.org/officeDocument/2006/relationships/slideLayout" Target="../slideLayouts/slideLayout2.xml"/><Relationship Id="rId6" Type="http://schemas.openxmlformats.org/officeDocument/2006/relationships/hyperlink" Target="https://youtu.be/DxWDtTIWdkE" TargetMode="External"/><Relationship Id="rId5" Type="http://schemas.openxmlformats.org/officeDocument/2006/relationships/hyperlink" Target="https://youtu.be/FkvCBUvH6Zc" TargetMode="External"/><Relationship Id="rId4" Type="http://schemas.openxmlformats.org/officeDocument/2006/relationships/hyperlink" Target="https://www.youtube.com/watch?v=DGyc1aRQM3c" TargetMode="Externa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global.oup.com/us/companion.websites/9780199861620/student/chapter11/quizzes1/mcquiz/" TargetMode="External"/><Relationship Id="rId7" Type="http://schemas.openxmlformats.org/officeDocument/2006/relationships/hyperlink" Target="https://www.failory.com/blog/startup-cultur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geteducationskills.com/agents-of-socialization/" TargetMode="External"/><Relationship Id="rId5" Type="http://schemas.openxmlformats.org/officeDocument/2006/relationships/hyperlink" Target="https://www.google.com/url?sa=i&amp;url=https://peachyessay.com/blogs/definition-and-description-of-culture/&amp;psig=AOvVaw1GJ7iFTp17aumKrnwZzMbA&amp;ust=1622287576553000&amp;source=images&amp;cd=vfe&amp;ved=0CAMQjB1qFwoTCPDS4aWi7PACFQAAAAAdAAAAABAD" TargetMode="External"/><Relationship Id="rId4" Type="http://schemas.openxmlformats.org/officeDocument/2006/relationships/hyperlink" Target="https://quizizz.com/admin/quiz/5cc1a8b94b35f3001d967d7c/empathy" TargetMode="Externa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400" b="1" dirty="0" smtClean="0">
                <a:solidFill>
                  <a:schemeClr val="tx1"/>
                </a:solidFill>
              </a:rPr>
              <a:t>Ethical Values &amp; Empathy</a:t>
            </a:r>
            <a:endParaRPr lang="en-US" sz="3400" b="1" dirty="0">
              <a:solidFill>
                <a:schemeClr val="tx1"/>
              </a:solidFill>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Assistant</a:t>
            </a:r>
            <a:r>
              <a:rPr kumimoji="0" lang="en-US" sz="2400" b="0" i="0" u="none" strike="noStrike" kern="1200" cap="none" spc="0" normalizeH="0" noProof="0" dirty="0" smtClean="0">
                <a:ln>
                  <a:noFill/>
                </a:ln>
                <a:solidFill>
                  <a:schemeClr val="tx1"/>
                </a:solidFill>
                <a:effectLst/>
                <a:uLnTx/>
                <a:uFillTx/>
                <a:latin typeface="+mn-lt"/>
                <a:ea typeface="+mn-ea"/>
                <a:cs typeface="+mn-cs"/>
              </a:rPr>
              <a: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MBA</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smtClean="0">
                <a:solidFill>
                  <a:schemeClr val="tx1"/>
                </a:solidFill>
              </a:rPr>
              <a:t>Design Thinking-I</a:t>
            </a:r>
            <a:endParaRPr lang="en-US" sz="2800" b="1"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tx1"/>
                </a:solidFill>
              </a:rPr>
              <a:t>B Tech II Semester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2800" b="1" dirty="0" smtClean="0">
                <a:solidFill>
                  <a:schemeClr val="tx1"/>
                </a:solidFill>
                <a:latin typeface="Times New Roman" pitchFamily="18" charset="0"/>
                <a:cs typeface="Times New Roman" pitchFamily="18" charset="0"/>
              </a:rPr>
              <a:t>Understanding humans as a combination of ‘I’ (self) and body &amp; Basic physical needs</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Assistant</a:t>
            </a:r>
            <a:r>
              <a:rPr kumimoji="0" lang="en-US" sz="2400" b="0" i="0" u="none" strike="noStrike" kern="1200" cap="none" spc="0" normalizeH="0" noProof="0" dirty="0" smtClean="0">
                <a:ln>
                  <a:noFill/>
                </a:ln>
                <a:solidFill>
                  <a:schemeClr val="tx1"/>
                </a:solidFill>
                <a:effectLst/>
                <a:uLnTx/>
                <a:uFillTx/>
                <a:latin typeface="+mn-lt"/>
                <a:ea typeface="+mn-ea"/>
                <a:cs typeface="+mn-cs"/>
              </a:rPr>
              <a: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MBA</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smtClean="0">
                <a:solidFill>
                  <a:schemeClr val="tx1"/>
                </a:solidFill>
              </a:rPr>
              <a:t>Design Thinking</a:t>
            </a:r>
            <a:endParaRPr lang="en-US" sz="2800" b="1"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tx1"/>
                </a:solidFill>
              </a:rPr>
              <a:t>B Tech II Semester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0550" y="952501"/>
            <a:ext cx="7859628" cy="5175224"/>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1346289" y="166907"/>
            <a:ext cx="6716395" cy="395835"/>
          </a:xfrm>
          <a:prstGeom prst="rect">
            <a:avLst/>
          </a:prstGeom>
        </p:spPr>
        <p:txBody>
          <a:bodyPr vert="horz" wrap="square" lIns="0" tIns="16087" rIns="0" bIns="0" rtlCol="0" anchor="ctr">
            <a:spAutoFit/>
          </a:bodyPr>
          <a:lstStyle/>
          <a:p>
            <a:pPr marL="50799">
              <a:lnSpc>
                <a:spcPct val="100000"/>
              </a:lnSpc>
              <a:spcBef>
                <a:spcPts val="127"/>
              </a:spcBef>
            </a:pPr>
            <a:endParaRPr sz="3700" baseline="25525" dirty="0"/>
          </a:p>
        </p:txBody>
      </p:sp>
      <p:sp>
        <p:nvSpPr>
          <p:cNvPr id="4" name="object 4"/>
          <p:cNvSpPr txBox="1"/>
          <p:nvPr/>
        </p:nvSpPr>
        <p:spPr>
          <a:xfrm>
            <a:off x="540970" y="5426745"/>
            <a:ext cx="1644650" cy="426485"/>
          </a:xfrm>
          <a:prstGeom prst="rect">
            <a:avLst/>
          </a:prstGeom>
        </p:spPr>
        <p:txBody>
          <a:bodyPr vert="horz" wrap="square" lIns="0" tIns="16087" rIns="0" bIns="0" rtlCol="0">
            <a:spAutoFit/>
          </a:bodyPr>
          <a:lstStyle/>
          <a:p>
            <a:pPr marL="16933">
              <a:spcBef>
                <a:spcPts val="127"/>
              </a:spcBef>
            </a:pPr>
            <a:r>
              <a:rPr sz="1333" i="1" spc="-7" dirty="0">
                <a:latin typeface="Carlito"/>
                <a:cs typeface="Carlito"/>
              </a:rPr>
              <a:t>Copyright Arun Jain,PBHL,</a:t>
            </a:r>
            <a:r>
              <a:rPr sz="1333" i="1" spc="-27" dirty="0">
                <a:latin typeface="Carlito"/>
                <a:cs typeface="Carlito"/>
              </a:rPr>
              <a:t> </a:t>
            </a:r>
            <a:r>
              <a:rPr sz="1333" i="1" spc="-7" dirty="0">
                <a:latin typeface="Carlito"/>
                <a:cs typeface="Carlito"/>
              </a:rPr>
              <a:t>2021</a:t>
            </a:r>
            <a:endParaRPr sz="1333">
              <a:latin typeface="Carlito"/>
              <a:cs typeface="Carlito"/>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40" dirty="0" smtClean="0">
                <a:solidFill>
                  <a:srgbClr val="000000"/>
                </a:solidFill>
                <a:latin typeface="Times New Roman" pitchFamily="18" charset="0"/>
                <a:cs typeface="Times New Roman" pitchFamily="18" charset="0"/>
              </a:rPr>
              <a:t>5 </a:t>
            </a:r>
            <a:r>
              <a:rPr lang="en-US" sz="3200" b="1" spc="13" dirty="0" smtClean="0">
                <a:solidFill>
                  <a:srgbClr val="000000"/>
                </a:solidFill>
                <a:latin typeface="Times New Roman" pitchFamily="18" charset="0"/>
                <a:cs typeface="Times New Roman" pitchFamily="18" charset="0"/>
              </a:rPr>
              <a:t>STEP </a:t>
            </a:r>
            <a:r>
              <a:rPr lang="en-US" sz="3200" b="1" spc="67" dirty="0" smtClean="0">
                <a:latin typeface="Times New Roman" pitchFamily="18" charset="0"/>
                <a:cs typeface="Times New Roman" pitchFamily="18" charset="0"/>
              </a:rPr>
              <a:t>DESIGN </a:t>
            </a:r>
            <a:r>
              <a:rPr lang="en-US" sz="3200" b="1" spc="107" dirty="0" smtClean="0">
                <a:latin typeface="Times New Roman" pitchFamily="18" charset="0"/>
                <a:cs typeface="Times New Roman" pitchFamily="18" charset="0"/>
              </a:rPr>
              <a:t>THINKING</a:t>
            </a:r>
            <a:r>
              <a:rPr lang="en-US" sz="3200" b="1" spc="-727" dirty="0" smtClean="0">
                <a:latin typeface="Times New Roman" pitchFamily="18" charset="0"/>
                <a:cs typeface="Times New Roman" pitchFamily="18" charset="0"/>
              </a:rPr>
              <a:t> </a:t>
            </a:r>
            <a:r>
              <a:rPr lang="en-US" sz="3200" b="1" spc="20" dirty="0" smtClean="0">
                <a:solidFill>
                  <a:srgbClr val="000000"/>
                </a:solidFill>
                <a:latin typeface="Times New Roman" pitchFamily="18" charset="0"/>
                <a:cs typeface="Times New Roman" pitchFamily="18" charset="0"/>
              </a:rPr>
              <a:t>PROCESS</a:t>
            </a:r>
            <a:r>
              <a:rPr lang="en-US" sz="2800" b="1" spc="29" baseline="25525" dirty="0" smtClean="0">
                <a:solidFill>
                  <a:srgbClr val="000000"/>
                </a:solidFill>
                <a:latin typeface="Times New Roman" pitchFamily="18" charset="0"/>
                <a:cs typeface="Times New Roman" pitchFamily="18" charset="0"/>
              </a:rPr>
              <a:t>©</a:t>
            </a:r>
            <a:endParaRPr lang="en-US" sz="3200" b="1" dirty="0">
              <a:solidFill>
                <a:schemeClr val="tx1"/>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E4BF1710-803D-496D-A0C1-3906A3355C64}"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100</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xmlns="" id="{11CDC993-19D2-204C-8FAF-B025D61AE066}"/>
              </a:ext>
            </a:extLst>
          </p:cNvPr>
          <p:cNvSpPr txBox="1">
            <a:spLocks/>
          </p:cNvSpPr>
          <p:nvPr/>
        </p:nvSpPr>
        <p:spPr>
          <a:xfrm>
            <a:off x="2436367" y="1828800"/>
            <a:ext cx="4499610" cy="1370461"/>
          </a:xfrm>
          <a:prstGeom prst="rect">
            <a:avLst/>
          </a:prstGeom>
        </p:spPr>
        <p:txBody>
          <a:bodyPr vert="horz" wrap="square" lIns="0" tIns="1608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algn="ctr">
              <a:lnSpc>
                <a:spcPct val="100000"/>
              </a:lnSpc>
              <a:spcBef>
                <a:spcPts val="127"/>
              </a:spcBef>
            </a:pPr>
            <a:r>
              <a:rPr lang="en-IN" dirty="0">
                <a:latin typeface="Times New Roman" pitchFamily="18" charset="0"/>
                <a:cs typeface="Times New Roman" pitchFamily="18" charset="0"/>
              </a:rPr>
              <a:t>It</a:t>
            </a:r>
            <a:r>
              <a:rPr lang="en-IN" spc="-33" dirty="0">
                <a:latin typeface="Times New Roman" pitchFamily="18" charset="0"/>
                <a:cs typeface="Times New Roman" pitchFamily="18" charset="0"/>
              </a:rPr>
              <a:t> </a:t>
            </a:r>
            <a:r>
              <a:rPr lang="en-IN" spc="-7" dirty="0">
                <a:latin typeface="Times New Roman" pitchFamily="18" charset="0"/>
                <a:cs typeface="Times New Roman" pitchFamily="18" charset="0"/>
              </a:rPr>
              <a:t>all</a:t>
            </a:r>
            <a:r>
              <a:rPr lang="en-IN" spc="-40" dirty="0">
                <a:latin typeface="Times New Roman" pitchFamily="18" charset="0"/>
                <a:cs typeface="Times New Roman" pitchFamily="18" charset="0"/>
              </a:rPr>
              <a:t> </a:t>
            </a:r>
            <a:r>
              <a:rPr lang="en-IN" spc="7" dirty="0">
                <a:latin typeface="Times New Roman" pitchFamily="18" charset="0"/>
                <a:cs typeface="Times New Roman" pitchFamily="18" charset="0"/>
              </a:rPr>
              <a:t>starts</a:t>
            </a:r>
            <a:r>
              <a:rPr lang="en-IN" spc="-47" dirty="0">
                <a:latin typeface="Times New Roman" pitchFamily="18" charset="0"/>
                <a:cs typeface="Times New Roman" pitchFamily="18" charset="0"/>
              </a:rPr>
              <a:t> </a:t>
            </a:r>
            <a:r>
              <a:rPr lang="en-IN" dirty="0">
                <a:latin typeface="Times New Roman" pitchFamily="18" charset="0"/>
                <a:cs typeface="Times New Roman" pitchFamily="18" charset="0"/>
              </a:rPr>
              <a:t>with</a:t>
            </a:r>
            <a:r>
              <a:rPr lang="en-IN" spc="-47" dirty="0">
                <a:latin typeface="Times New Roman" pitchFamily="18" charset="0"/>
                <a:cs typeface="Times New Roman" pitchFamily="18" charset="0"/>
              </a:rPr>
              <a:t> </a:t>
            </a:r>
            <a:r>
              <a:rPr lang="en-IN" spc="-7" dirty="0">
                <a:latin typeface="Times New Roman" pitchFamily="18" charset="0"/>
                <a:cs typeface="Times New Roman" pitchFamily="18" charset="0"/>
              </a:rPr>
              <a:t>‘</a:t>
            </a:r>
            <a:r>
              <a:rPr lang="en-IN" spc="-7" dirty="0">
                <a:solidFill>
                  <a:srgbClr val="001F5F"/>
                </a:solidFill>
                <a:latin typeface="Times New Roman" pitchFamily="18" charset="0"/>
                <a:cs typeface="Times New Roman" pitchFamily="18" charset="0"/>
              </a:rPr>
              <a:t>Empathy</a:t>
            </a:r>
            <a:r>
              <a:rPr lang="en-IN" spc="-7" dirty="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40" dirty="0" smtClean="0">
                <a:solidFill>
                  <a:srgbClr val="000000"/>
                </a:solidFill>
                <a:latin typeface="Times New Roman" pitchFamily="18" charset="0"/>
                <a:cs typeface="Times New Roman" pitchFamily="18" charset="0"/>
              </a:rPr>
              <a:t>5 </a:t>
            </a:r>
            <a:r>
              <a:rPr lang="en-US" sz="3200" b="1" spc="13" dirty="0" smtClean="0">
                <a:solidFill>
                  <a:srgbClr val="000000"/>
                </a:solidFill>
                <a:latin typeface="Times New Roman" pitchFamily="18" charset="0"/>
                <a:cs typeface="Times New Roman" pitchFamily="18" charset="0"/>
              </a:rPr>
              <a:t>STEP </a:t>
            </a:r>
            <a:r>
              <a:rPr lang="en-US" sz="3200" b="1" spc="67" dirty="0" smtClean="0">
                <a:latin typeface="Times New Roman" pitchFamily="18" charset="0"/>
                <a:cs typeface="Times New Roman" pitchFamily="18" charset="0"/>
              </a:rPr>
              <a:t>DESIGN </a:t>
            </a:r>
            <a:r>
              <a:rPr lang="en-US" sz="3200" b="1" spc="107" dirty="0" smtClean="0">
                <a:latin typeface="Times New Roman" pitchFamily="18" charset="0"/>
                <a:cs typeface="Times New Roman" pitchFamily="18" charset="0"/>
              </a:rPr>
              <a:t>THINKING</a:t>
            </a:r>
            <a:r>
              <a:rPr lang="en-US" sz="3200" b="1" spc="-727" dirty="0" smtClean="0">
                <a:latin typeface="Times New Roman" pitchFamily="18" charset="0"/>
                <a:cs typeface="Times New Roman" pitchFamily="18" charset="0"/>
              </a:rPr>
              <a:t> </a:t>
            </a:r>
            <a:r>
              <a:rPr lang="en-US" sz="3200" b="1" spc="20" dirty="0" smtClean="0">
                <a:solidFill>
                  <a:srgbClr val="000000"/>
                </a:solidFill>
                <a:latin typeface="Times New Roman" pitchFamily="18" charset="0"/>
                <a:cs typeface="Times New Roman" pitchFamily="18" charset="0"/>
              </a:rPr>
              <a:t>PROCESS</a:t>
            </a:r>
            <a:r>
              <a:rPr lang="en-US" sz="2800" b="1" spc="29" baseline="25525" dirty="0" smtClean="0">
                <a:solidFill>
                  <a:srgbClr val="000000"/>
                </a:solidFill>
                <a:latin typeface="Times New Roman" pitchFamily="18" charset="0"/>
                <a:cs typeface="Times New Roman" pitchFamily="18" charset="0"/>
              </a:rPr>
              <a:t>©</a:t>
            </a:r>
            <a:endParaRPr lang="en-US" sz="32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502834B1-9AAE-4DA2-9BD1-BF841EEA2973}"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101</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228289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 y="896177"/>
            <a:ext cx="3143233" cy="5104573"/>
          </a:xfrm>
          <a:prstGeom prst="rect">
            <a:avLst/>
          </a:prstGeom>
        </p:spPr>
      </p:pic>
      <p:sp>
        <p:nvSpPr>
          <p:cNvPr id="3" name="object 3"/>
          <p:cNvSpPr txBox="1"/>
          <p:nvPr/>
        </p:nvSpPr>
        <p:spPr>
          <a:xfrm>
            <a:off x="173990" y="5974978"/>
            <a:ext cx="2683510" cy="509541"/>
          </a:xfrm>
          <a:prstGeom prst="rect">
            <a:avLst/>
          </a:prstGeom>
        </p:spPr>
        <p:txBody>
          <a:bodyPr vert="horz" wrap="square" lIns="0" tIns="16933" rIns="0" bIns="0" rtlCol="0">
            <a:spAutoFit/>
          </a:bodyPr>
          <a:lstStyle/>
          <a:p>
            <a:pPr marL="16933">
              <a:spcBef>
                <a:spcPts val="133"/>
              </a:spcBef>
            </a:pPr>
            <a:r>
              <a:rPr sz="3200" b="1" spc="7" dirty="0">
                <a:solidFill>
                  <a:srgbClr val="006FC0"/>
                </a:solidFill>
                <a:latin typeface="Arial Rounded MT Bold"/>
                <a:cs typeface="Arial Rounded MT Bold"/>
              </a:rPr>
              <a:t>LI</a:t>
            </a:r>
            <a:r>
              <a:rPr sz="3200" b="1" spc="-7" dirty="0">
                <a:solidFill>
                  <a:srgbClr val="006FC0"/>
                </a:solidFill>
                <a:latin typeface="Arial Rounded MT Bold"/>
                <a:cs typeface="Arial Rounded MT Bold"/>
              </a:rPr>
              <a:t>STENING</a:t>
            </a:r>
            <a:endParaRPr sz="3200">
              <a:latin typeface="Arial Rounded MT Bold"/>
              <a:cs typeface="Arial Rounded MT Bold"/>
            </a:endParaRPr>
          </a:p>
        </p:txBody>
      </p:sp>
      <p:pic>
        <p:nvPicPr>
          <p:cNvPr id="4" name="object 4"/>
          <p:cNvPicPr/>
          <p:nvPr/>
        </p:nvPicPr>
        <p:blipFill>
          <a:blip r:embed="rId3" cstate="print"/>
          <a:stretch>
            <a:fillRect/>
          </a:stretch>
        </p:blipFill>
        <p:spPr>
          <a:xfrm>
            <a:off x="3048000" y="896177"/>
            <a:ext cx="2933700" cy="5066473"/>
          </a:xfrm>
          <a:prstGeom prst="rect">
            <a:avLst/>
          </a:prstGeom>
        </p:spPr>
      </p:pic>
      <p:sp>
        <p:nvSpPr>
          <p:cNvPr id="5" name="object 5"/>
          <p:cNvSpPr txBox="1"/>
          <p:nvPr/>
        </p:nvSpPr>
        <p:spPr>
          <a:xfrm>
            <a:off x="3298824" y="5974978"/>
            <a:ext cx="2759075" cy="509541"/>
          </a:xfrm>
          <a:prstGeom prst="rect">
            <a:avLst/>
          </a:prstGeom>
        </p:spPr>
        <p:txBody>
          <a:bodyPr vert="horz" wrap="square" lIns="0" tIns="16933" rIns="0" bIns="0" rtlCol="0">
            <a:spAutoFit/>
          </a:bodyPr>
          <a:lstStyle/>
          <a:p>
            <a:pPr marL="16933">
              <a:spcBef>
                <a:spcPts val="133"/>
              </a:spcBef>
            </a:pPr>
            <a:r>
              <a:rPr sz="3200" b="1" dirty="0">
                <a:solidFill>
                  <a:srgbClr val="006FC0"/>
                </a:solidFill>
                <a:latin typeface="Arial Rounded MT Bold"/>
                <a:cs typeface="Arial Rounded MT Bold"/>
              </a:rPr>
              <a:t>D</a:t>
            </a:r>
            <a:r>
              <a:rPr sz="3200" b="1" spc="7" dirty="0">
                <a:solidFill>
                  <a:srgbClr val="006FC0"/>
                </a:solidFill>
                <a:latin typeface="Arial Rounded MT Bold"/>
                <a:cs typeface="Arial Rounded MT Bold"/>
              </a:rPr>
              <a:t>I</a:t>
            </a:r>
            <a:r>
              <a:rPr sz="3200" b="1" spc="-13" dirty="0">
                <a:solidFill>
                  <a:srgbClr val="006FC0"/>
                </a:solidFill>
                <a:latin typeface="Arial Rounded MT Bold"/>
                <a:cs typeface="Arial Rounded MT Bold"/>
              </a:rPr>
              <a:t>A</a:t>
            </a:r>
            <a:r>
              <a:rPr sz="3200" b="1" spc="-167" dirty="0">
                <a:solidFill>
                  <a:srgbClr val="006FC0"/>
                </a:solidFill>
                <a:latin typeface="Arial Rounded MT Bold"/>
                <a:cs typeface="Arial Rounded MT Bold"/>
              </a:rPr>
              <a:t>L</a:t>
            </a:r>
            <a:r>
              <a:rPr sz="3200" b="1" spc="-7" dirty="0">
                <a:solidFill>
                  <a:srgbClr val="006FC0"/>
                </a:solidFill>
                <a:latin typeface="Arial Rounded MT Bold"/>
                <a:cs typeface="Arial Rounded MT Bold"/>
              </a:rPr>
              <a:t>OGUE</a:t>
            </a:r>
            <a:endParaRPr sz="3200">
              <a:latin typeface="Arial Rounded MT Bold"/>
              <a:cs typeface="Arial Rounded MT Bold"/>
            </a:endParaRPr>
          </a:p>
        </p:txBody>
      </p:sp>
      <p:pic>
        <p:nvPicPr>
          <p:cNvPr id="6" name="object 6"/>
          <p:cNvPicPr/>
          <p:nvPr/>
        </p:nvPicPr>
        <p:blipFill>
          <a:blip r:embed="rId4" cstate="print"/>
          <a:stretch>
            <a:fillRect/>
          </a:stretch>
        </p:blipFill>
        <p:spPr>
          <a:xfrm>
            <a:off x="6089396" y="915225"/>
            <a:ext cx="3054604" cy="4856925"/>
          </a:xfrm>
          <a:prstGeom prst="rect">
            <a:avLst/>
          </a:prstGeom>
        </p:spPr>
      </p:pic>
      <p:sp>
        <p:nvSpPr>
          <p:cNvPr id="7" name="object 7"/>
          <p:cNvSpPr txBox="1"/>
          <p:nvPr/>
        </p:nvSpPr>
        <p:spPr>
          <a:xfrm>
            <a:off x="6248781" y="5970317"/>
            <a:ext cx="2819019" cy="447986"/>
          </a:xfrm>
          <a:prstGeom prst="rect">
            <a:avLst/>
          </a:prstGeom>
        </p:spPr>
        <p:txBody>
          <a:bodyPr vert="horz" wrap="square" lIns="0" tIns="16933" rIns="0" bIns="0" rtlCol="0">
            <a:spAutoFit/>
          </a:bodyPr>
          <a:lstStyle/>
          <a:p>
            <a:pPr marL="16933">
              <a:spcBef>
                <a:spcPts val="133"/>
              </a:spcBef>
            </a:pPr>
            <a:r>
              <a:rPr sz="2800" b="1" spc="-53" dirty="0">
                <a:solidFill>
                  <a:srgbClr val="006FC0"/>
                </a:solidFill>
                <a:latin typeface="Arial Rounded MT Bold"/>
                <a:cs typeface="Arial Rounded MT Bold"/>
              </a:rPr>
              <a:t>OBSERVATION</a:t>
            </a:r>
            <a:endParaRPr sz="2800">
              <a:latin typeface="Arial Rounded MT Bold"/>
              <a:cs typeface="Arial Rounded MT Bold"/>
            </a:endParaRPr>
          </a:p>
        </p:txBody>
      </p:sp>
      <p:sp>
        <p:nvSpPr>
          <p:cNvPr id="8"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endParaRPr>
          </a:p>
        </p:txBody>
      </p:sp>
      <p:sp>
        <p:nvSpPr>
          <p:cNvPr id="9" name="Date Placeholder 8"/>
          <p:cNvSpPr>
            <a:spLocks noGrp="1"/>
          </p:cNvSpPr>
          <p:nvPr>
            <p:ph type="dt" sz="half" idx="10"/>
          </p:nvPr>
        </p:nvSpPr>
        <p:spPr/>
        <p:txBody>
          <a:bodyPr/>
          <a:lstStyle/>
          <a:p>
            <a:fld id="{72CB34B4-99FD-4CA0-8B2C-4C5C23D0DCE2}" type="datetime1">
              <a:rPr lang="en-IN" smtClean="0"/>
              <a:pPr/>
              <a:t>22-06-2021</a:t>
            </a:fld>
            <a:endParaRPr lang="en-IN"/>
          </a:p>
        </p:txBody>
      </p:sp>
      <p:sp>
        <p:nvSpPr>
          <p:cNvPr id="10" name="Slide Number Placeholder 9"/>
          <p:cNvSpPr>
            <a:spLocks noGrp="1"/>
          </p:cNvSpPr>
          <p:nvPr>
            <p:ph type="sldNum" sz="quarter" idx="12"/>
          </p:nvPr>
        </p:nvSpPr>
        <p:spPr/>
        <p:txBody>
          <a:bodyPr/>
          <a:lstStyle/>
          <a:p>
            <a:fld id="{C8C2747D-87CD-49B3-B348-5B8ED1820296}" type="slidenum">
              <a:rPr lang="en-IN" smtClean="0"/>
              <a:pPr/>
              <a:t>102</a:t>
            </a:fld>
            <a:endParaRPr lang="en-IN"/>
          </a:p>
        </p:txBody>
      </p:sp>
      <p:sp>
        <p:nvSpPr>
          <p:cNvPr id="11" name="Footer Placeholder 10"/>
          <p:cNvSpPr>
            <a:spLocks noGrp="1"/>
          </p:cNvSpPr>
          <p:nvPr>
            <p:ph type="ftr" sz="quarter" idx="11"/>
          </p:nvPr>
        </p:nvSpPr>
        <p:spPr/>
        <p:txBody>
          <a:bodyPr/>
          <a:lstStyle/>
          <a:p>
            <a:r>
              <a:rPr lang="en-US" smtClean="0"/>
              <a:t>Harsh Awasthi                  DT-I (ACSE0203)                    Unit 2</a:t>
            </a:r>
            <a:endParaRPr lang="en-IN"/>
          </a:p>
        </p:txBody>
      </p:sp>
      <p:pic>
        <p:nvPicPr>
          <p:cNvPr id="12"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232453"/>
            <a:ext cx="9143999" cy="5625545"/>
          </a:xfrm>
          <a:prstGeom prst="rect">
            <a:avLst/>
          </a:prstGeom>
        </p:spPr>
      </p:pic>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20" dirty="0" smtClean="0">
                <a:latin typeface="Times New Roman" pitchFamily="18" charset="0"/>
                <a:cs typeface="Times New Roman" pitchFamily="18" charset="0"/>
              </a:rPr>
              <a:t>EMPATHY</a:t>
            </a:r>
            <a:r>
              <a:rPr lang="en-US" sz="3600" b="1" spc="-16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MAP</a:t>
            </a:r>
            <a:endParaRPr lang="en-US" sz="34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FEB8703A-BE40-42EE-9447-5162E31427B7}"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103</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060175"/>
            <a:ext cx="9144000" cy="5799539"/>
          </a:xfrm>
          <a:custGeom>
            <a:avLst/>
            <a:gdLst/>
            <a:ahLst/>
            <a:cxnLst/>
            <a:rect l="l" t="t" r="r" b="b"/>
            <a:pathLst>
              <a:path w="9144000" h="5144770">
                <a:moveTo>
                  <a:pt x="9144000" y="0"/>
                </a:moveTo>
                <a:lnTo>
                  <a:pt x="0" y="0"/>
                </a:lnTo>
                <a:lnTo>
                  <a:pt x="0" y="5144770"/>
                </a:lnTo>
                <a:lnTo>
                  <a:pt x="9144000" y="5144770"/>
                </a:lnTo>
                <a:lnTo>
                  <a:pt x="9144000" y="0"/>
                </a:lnTo>
                <a:close/>
              </a:path>
            </a:pathLst>
          </a:custGeom>
          <a:solidFill>
            <a:srgbClr val="FBD4B5"/>
          </a:solidFill>
        </p:spPr>
        <p:txBody>
          <a:bodyPr wrap="square" lIns="0" tIns="0" rIns="0" bIns="0" rtlCol="0"/>
          <a:lstStyle/>
          <a:p>
            <a:endParaRPr sz="2400"/>
          </a:p>
        </p:txBody>
      </p:sp>
      <p:pic>
        <p:nvPicPr>
          <p:cNvPr id="3" name="object 3"/>
          <p:cNvPicPr/>
          <p:nvPr/>
        </p:nvPicPr>
        <p:blipFill>
          <a:blip r:embed="rId2" cstate="print"/>
          <a:stretch>
            <a:fillRect/>
          </a:stretch>
        </p:blipFill>
        <p:spPr>
          <a:xfrm>
            <a:off x="1066800" y="1179443"/>
            <a:ext cx="6858000" cy="5678556"/>
          </a:xfrm>
          <a:prstGeom prst="rect">
            <a:avLst/>
          </a:prstGeom>
        </p:spPr>
      </p:pic>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20" dirty="0" smtClean="0">
                <a:latin typeface="Times New Roman" pitchFamily="18" charset="0"/>
                <a:cs typeface="Times New Roman" pitchFamily="18" charset="0"/>
              </a:rPr>
              <a:t>EMPATHY</a:t>
            </a:r>
            <a:r>
              <a:rPr lang="en-US" sz="3200" b="1" spc="-160"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MAP</a:t>
            </a:r>
            <a:endParaRPr lang="en-US" sz="32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D8DB1A2A-D0A9-4862-8807-F6BC412FF0AC}"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104</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1" y="1238489"/>
            <a:ext cx="8493759" cy="2479311"/>
          </a:xfrm>
          <a:prstGeom prst="rect">
            <a:avLst/>
          </a:prstGeom>
        </p:spPr>
        <p:txBody>
          <a:bodyPr vert="horz" wrap="square" lIns="0" tIns="16933" rIns="0" bIns="0" rtlCol="0">
            <a:spAutoFit/>
          </a:bodyPr>
          <a:lstStyle/>
          <a:p>
            <a:pPr marL="16933" marR="6773" algn="just">
              <a:spcBef>
                <a:spcPts val="133"/>
              </a:spcBef>
              <a:buFont typeface="Arial" pitchFamily="34" charset="0"/>
              <a:buChar char="•"/>
            </a:pPr>
            <a:r>
              <a:rPr sz="3200" dirty="0">
                <a:latin typeface="Times New Roman" pitchFamily="18" charset="0"/>
                <a:cs typeface="Times New Roman" pitchFamily="18" charset="0"/>
              </a:rPr>
              <a:t>A </a:t>
            </a:r>
            <a:r>
              <a:rPr sz="3200" spc="-7" dirty="0">
                <a:latin typeface="Times New Roman" pitchFamily="18" charset="0"/>
                <a:cs typeface="Times New Roman" pitchFamily="18" charset="0"/>
              </a:rPr>
              <a:t>simple,</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easy-to-digest</a:t>
            </a:r>
            <a:r>
              <a:rPr sz="3200" spc="-20" dirty="0">
                <a:latin typeface="Times New Roman" pitchFamily="18" charset="0"/>
                <a:cs typeface="Times New Roman" pitchFamily="18" charset="0"/>
              </a:rPr>
              <a:t> </a:t>
            </a:r>
            <a:r>
              <a:rPr sz="3200" dirty="0">
                <a:latin typeface="Times New Roman" pitchFamily="18" charset="0"/>
                <a:cs typeface="Times New Roman" pitchFamily="18" charset="0"/>
              </a:rPr>
              <a:t>visual</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that</a:t>
            </a:r>
            <a:r>
              <a:rPr sz="3200" dirty="0">
                <a:latin typeface="Times New Roman" pitchFamily="18" charset="0"/>
                <a:cs typeface="Times New Roman" pitchFamily="18" charset="0"/>
              </a:rPr>
              <a:t> </a:t>
            </a:r>
            <a:r>
              <a:rPr sz="3200" spc="-13" dirty="0">
                <a:latin typeface="Times New Roman" pitchFamily="18" charset="0"/>
                <a:cs typeface="Times New Roman" pitchFamily="18" charset="0"/>
              </a:rPr>
              <a:t>captures</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knowledge</a:t>
            </a:r>
            <a:r>
              <a:rPr sz="3200" spc="33" dirty="0">
                <a:latin typeface="Times New Roman" pitchFamily="18" charset="0"/>
                <a:cs typeface="Times New Roman" pitchFamily="18" charset="0"/>
              </a:rPr>
              <a:t> </a:t>
            </a:r>
            <a:r>
              <a:rPr sz="3200" dirty="0">
                <a:latin typeface="Times New Roman" pitchFamily="18" charset="0"/>
                <a:cs typeface="Times New Roman" pitchFamily="18" charset="0"/>
              </a:rPr>
              <a:t>about</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a</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user’s</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behaviors</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and </a:t>
            </a:r>
            <a:r>
              <a:rPr sz="3200" spc="-520" dirty="0">
                <a:latin typeface="Times New Roman" pitchFamily="18" charset="0"/>
                <a:cs typeface="Times New Roman" pitchFamily="18" charset="0"/>
              </a:rPr>
              <a:t> </a:t>
            </a:r>
            <a:r>
              <a:rPr sz="3200" spc="-13" dirty="0">
                <a:latin typeface="Times New Roman" pitchFamily="18" charset="0"/>
                <a:cs typeface="Times New Roman" pitchFamily="18" charset="0"/>
              </a:rPr>
              <a:t>attitudes.</a:t>
            </a:r>
            <a:endParaRPr sz="3200" dirty="0">
              <a:latin typeface="Times New Roman" pitchFamily="18" charset="0"/>
              <a:cs typeface="Times New Roman" pitchFamily="18" charset="0"/>
            </a:endParaRPr>
          </a:p>
          <a:p>
            <a:pPr algn="just">
              <a:spcBef>
                <a:spcPts val="33"/>
              </a:spcBef>
              <a:buFont typeface="Arial" pitchFamily="34" charset="0"/>
              <a:buChar char="•"/>
            </a:pPr>
            <a:endParaRPr sz="3200" dirty="0">
              <a:latin typeface="Times New Roman" pitchFamily="18" charset="0"/>
              <a:cs typeface="Times New Roman" pitchFamily="18" charset="0"/>
            </a:endParaRPr>
          </a:p>
          <a:p>
            <a:pPr marL="16933" algn="just">
              <a:buFont typeface="Arial" pitchFamily="34" charset="0"/>
              <a:buChar char="•"/>
            </a:pPr>
            <a:r>
              <a:rPr sz="3200" spc="-7" dirty="0">
                <a:latin typeface="Times New Roman" pitchFamily="18" charset="0"/>
                <a:cs typeface="Times New Roman" pitchFamily="18" charset="0"/>
              </a:rPr>
              <a:t>Helps</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designers</a:t>
            </a:r>
            <a:r>
              <a:rPr sz="3200" dirty="0">
                <a:latin typeface="Times New Roman" pitchFamily="18" charset="0"/>
                <a:cs typeface="Times New Roman" pitchFamily="18" charset="0"/>
              </a:rPr>
              <a:t> see</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things </a:t>
            </a:r>
            <a:r>
              <a:rPr sz="3200" spc="-13" dirty="0">
                <a:latin typeface="Times New Roman" pitchFamily="18" charset="0"/>
                <a:cs typeface="Times New Roman" pitchFamily="18" charset="0"/>
              </a:rPr>
              <a:t>from</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the</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user’s </a:t>
            </a:r>
            <a:r>
              <a:rPr sz="3200" spc="-7" dirty="0">
                <a:latin typeface="Times New Roman" pitchFamily="18" charset="0"/>
                <a:cs typeface="Times New Roman" pitchFamily="18" charset="0"/>
              </a:rPr>
              <a:t>perspective.</a:t>
            </a:r>
            <a:endParaRPr sz="3200" dirty="0">
              <a:latin typeface="Times New Roman" pitchFamily="18" charset="0"/>
              <a:cs typeface="Times New Roman" pitchFamily="18" charset="0"/>
            </a:endParaRPr>
          </a:p>
        </p:txBody>
      </p:sp>
      <p:sp>
        <p:nvSpPr>
          <p:cNvPr id="3" name="object 3"/>
          <p:cNvSpPr txBox="1">
            <a:spLocks noGrp="1"/>
          </p:cNvSpPr>
          <p:nvPr>
            <p:ph type="title"/>
          </p:nvPr>
        </p:nvSpPr>
        <p:spPr>
          <a:xfrm>
            <a:off x="1858706" y="45961"/>
            <a:ext cx="4366260" cy="590697"/>
          </a:xfrm>
          <a:prstGeom prst="rect">
            <a:avLst/>
          </a:prstGeom>
        </p:spPr>
        <p:txBody>
          <a:bodyPr vert="horz" wrap="square" lIns="0" tIns="16087" rIns="0" bIns="0" rtlCol="0" anchor="ctr">
            <a:spAutoFit/>
          </a:bodyPr>
          <a:lstStyle/>
          <a:p>
            <a:pPr marL="16933">
              <a:lnSpc>
                <a:spcPct val="100000"/>
              </a:lnSpc>
              <a:spcBef>
                <a:spcPts val="127"/>
              </a:spcBef>
            </a:pPr>
            <a:endParaRPr sz="3733" dirty="0"/>
          </a:p>
        </p:txBody>
      </p:sp>
      <p:grpSp>
        <p:nvGrpSpPr>
          <p:cNvPr id="4" name="object 4"/>
          <p:cNvGrpSpPr/>
          <p:nvPr/>
        </p:nvGrpSpPr>
        <p:grpSpPr>
          <a:xfrm>
            <a:off x="223837" y="4224868"/>
            <a:ext cx="8628380" cy="2370667"/>
            <a:chOff x="223837" y="3168650"/>
            <a:chExt cx="8628380" cy="1778000"/>
          </a:xfrm>
        </p:grpSpPr>
        <p:sp>
          <p:nvSpPr>
            <p:cNvPr id="5" name="object 5"/>
            <p:cNvSpPr/>
            <p:nvPr/>
          </p:nvSpPr>
          <p:spPr>
            <a:xfrm>
              <a:off x="236537" y="3181350"/>
              <a:ext cx="8602980" cy="1752600"/>
            </a:xfrm>
            <a:custGeom>
              <a:avLst/>
              <a:gdLst/>
              <a:ahLst/>
              <a:cxnLst/>
              <a:rect l="l" t="t" r="r" b="b"/>
              <a:pathLst>
                <a:path w="8602980" h="1752600">
                  <a:moveTo>
                    <a:pt x="8310562" y="0"/>
                  </a:moveTo>
                  <a:lnTo>
                    <a:pt x="292100" y="0"/>
                  </a:lnTo>
                  <a:lnTo>
                    <a:pt x="244718" y="3823"/>
                  </a:lnTo>
                  <a:lnTo>
                    <a:pt x="199771" y="14894"/>
                  </a:lnTo>
                  <a:lnTo>
                    <a:pt x="157860" y="32609"/>
                  </a:lnTo>
                  <a:lnTo>
                    <a:pt x="119587" y="56367"/>
                  </a:lnTo>
                  <a:lnTo>
                    <a:pt x="85551" y="85566"/>
                  </a:lnTo>
                  <a:lnTo>
                    <a:pt x="56356" y="119603"/>
                  </a:lnTo>
                  <a:lnTo>
                    <a:pt x="32602" y="157877"/>
                  </a:lnTo>
                  <a:lnTo>
                    <a:pt x="14890" y="199786"/>
                  </a:lnTo>
                  <a:lnTo>
                    <a:pt x="3822" y="244727"/>
                  </a:lnTo>
                  <a:lnTo>
                    <a:pt x="0" y="292100"/>
                  </a:lnTo>
                  <a:lnTo>
                    <a:pt x="0" y="1460500"/>
                  </a:lnTo>
                  <a:lnTo>
                    <a:pt x="3822" y="1507878"/>
                  </a:lnTo>
                  <a:lnTo>
                    <a:pt x="14890" y="1552823"/>
                  </a:lnTo>
                  <a:lnTo>
                    <a:pt x="32602" y="1594733"/>
                  </a:lnTo>
                  <a:lnTo>
                    <a:pt x="56356" y="1633007"/>
                  </a:lnTo>
                  <a:lnTo>
                    <a:pt x="85551" y="1667043"/>
                  </a:lnTo>
                  <a:lnTo>
                    <a:pt x="119587" y="1696239"/>
                  </a:lnTo>
                  <a:lnTo>
                    <a:pt x="157860" y="1719995"/>
                  </a:lnTo>
                  <a:lnTo>
                    <a:pt x="199771" y="1737707"/>
                  </a:lnTo>
                  <a:lnTo>
                    <a:pt x="244718" y="1748776"/>
                  </a:lnTo>
                  <a:lnTo>
                    <a:pt x="292100" y="1752600"/>
                  </a:lnTo>
                  <a:lnTo>
                    <a:pt x="8310562" y="1752600"/>
                  </a:lnTo>
                  <a:lnTo>
                    <a:pt x="8357934" y="1748776"/>
                  </a:lnTo>
                  <a:lnTo>
                    <a:pt x="8402876" y="1737707"/>
                  </a:lnTo>
                  <a:lnTo>
                    <a:pt x="8444784" y="1719995"/>
                  </a:lnTo>
                  <a:lnTo>
                    <a:pt x="8483058" y="1696239"/>
                  </a:lnTo>
                  <a:lnTo>
                    <a:pt x="8517096" y="1667043"/>
                  </a:lnTo>
                  <a:lnTo>
                    <a:pt x="8546294" y="1633007"/>
                  </a:lnTo>
                  <a:lnTo>
                    <a:pt x="8570052" y="1594733"/>
                  </a:lnTo>
                  <a:lnTo>
                    <a:pt x="8587767" y="1552823"/>
                  </a:lnTo>
                  <a:lnTo>
                    <a:pt x="8598838" y="1507878"/>
                  </a:lnTo>
                  <a:lnTo>
                    <a:pt x="8602662" y="1460500"/>
                  </a:lnTo>
                  <a:lnTo>
                    <a:pt x="8602662" y="292100"/>
                  </a:lnTo>
                  <a:lnTo>
                    <a:pt x="8598838" y="244727"/>
                  </a:lnTo>
                  <a:lnTo>
                    <a:pt x="8587767" y="199786"/>
                  </a:lnTo>
                  <a:lnTo>
                    <a:pt x="8570052" y="157877"/>
                  </a:lnTo>
                  <a:lnTo>
                    <a:pt x="8546294" y="119603"/>
                  </a:lnTo>
                  <a:lnTo>
                    <a:pt x="8517096" y="85566"/>
                  </a:lnTo>
                  <a:lnTo>
                    <a:pt x="8483058" y="56367"/>
                  </a:lnTo>
                  <a:lnTo>
                    <a:pt x="8444784" y="32609"/>
                  </a:lnTo>
                  <a:lnTo>
                    <a:pt x="8402876" y="14894"/>
                  </a:lnTo>
                  <a:lnTo>
                    <a:pt x="8357934" y="3823"/>
                  </a:lnTo>
                  <a:lnTo>
                    <a:pt x="8310562" y="0"/>
                  </a:lnTo>
                  <a:close/>
                </a:path>
              </a:pathLst>
            </a:custGeom>
            <a:solidFill>
              <a:srgbClr val="4F81BC"/>
            </a:solidFill>
          </p:spPr>
          <p:txBody>
            <a:bodyPr wrap="square" lIns="0" tIns="0" rIns="0" bIns="0" rtlCol="0"/>
            <a:lstStyle/>
            <a:p>
              <a:endParaRPr sz="2400"/>
            </a:p>
          </p:txBody>
        </p:sp>
        <p:sp>
          <p:nvSpPr>
            <p:cNvPr id="6" name="object 6"/>
            <p:cNvSpPr/>
            <p:nvPr/>
          </p:nvSpPr>
          <p:spPr>
            <a:xfrm>
              <a:off x="236537" y="3181350"/>
              <a:ext cx="8602980" cy="1752600"/>
            </a:xfrm>
            <a:custGeom>
              <a:avLst/>
              <a:gdLst/>
              <a:ahLst/>
              <a:cxnLst/>
              <a:rect l="l" t="t" r="r" b="b"/>
              <a:pathLst>
                <a:path w="8602980" h="1752600">
                  <a:moveTo>
                    <a:pt x="0" y="292100"/>
                  </a:moveTo>
                  <a:lnTo>
                    <a:pt x="3822" y="244727"/>
                  </a:lnTo>
                  <a:lnTo>
                    <a:pt x="14890" y="199786"/>
                  </a:lnTo>
                  <a:lnTo>
                    <a:pt x="32602" y="157877"/>
                  </a:lnTo>
                  <a:lnTo>
                    <a:pt x="56356" y="119603"/>
                  </a:lnTo>
                  <a:lnTo>
                    <a:pt x="85551" y="85566"/>
                  </a:lnTo>
                  <a:lnTo>
                    <a:pt x="119587" y="56367"/>
                  </a:lnTo>
                  <a:lnTo>
                    <a:pt x="157860" y="32609"/>
                  </a:lnTo>
                  <a:lnTo>
                    <a:pt x="199771" y="14894"/>
                  </a:lnTo>
                  <a:lnTo>
                    <a:pt x="244718" y="3823"/>
                  </a:lnTo>
                  <a:lnTo>
                    <a:pt x="292100" y="0"/>
                  </a:lnTo>
                  <a:lnTo>
                    <a:pt x="8310562" y="0"/>
                  </a:lnTo>
                  <a:lnTo>
                    <a:pt x="8357934" y="3823"/>
                  </a:lnTo>
                  <a:lnTo>
                    <a:pt x="8402876" y="14894"/>
                  </a:lnTo>
                  <a:lnTo>
                    <a:pt x="8444784" y="32609"/>
                  </a:lnTo>
                  <a:lnTo>
                    <a:pt x="8483058" y="56367"/>
                  </a:lnTo>
                  <a:lnTo>
                    <a:pt x="8517096" y="85566"/>
                  </a:lnTo>
                  <a:lnTo>
                    <a:pt x="8546294" y="119603"/>
                  </a:lnTo>
                  <a:lnTo>
                    <a:pt x="8570052" y="157877"/>
                  </a:lnTo>
                  <a:lnTo>
                    <a:pt x="8587767" y="199786"/>
                  </a:lnTo>
                  <a:lnTo>
                    <a:pt x="8598838" y="244727"/>
                  </a:lnTo>
                  <a:lnTo>
                    <a:pt x="8602662" y="292100"/>
                  </a:lnTo>
                  <a:lnTo>
                    <a:pt x="8602662" y="1460500"/>
                  </a:lnTo>
                  <a:lnTo>
                    <a:pt x="8598838" y="1507878"/>
                  </a:lnTo>
                  <a:lnTo>
                    <a:pt x="8587767" y="1552823"/>
                  </a:lnTo>
                  <a:lnTo>
                    <a:pt x="8570052" y="1594733"/>
                  </a:lnTo>
                  <a:lnTo>
                    <a:pt x="8546294" y="1633007"/>
                  </a:lnTo>
                  <a:lnTo>
                    <a:pt x="8517096" y="1667043"/>
                  </a:lnTo>
                  <a:lnTo>
                    <a:pt x="8483058" y="1696239"/>
                  </a:lnTo>
                  <a:lnTo>
                    <a:pt x="8444784" y="1719995"/>
                  </a:lnTo>
                  <a:lnTo>
                    <a:pt x="8402876" y="1737707"/>
                  </a:lnTo>
                  <a:lnTo>
                    <a:pt x="8357934" y="1748776"/>
                  </a:lnTo>
                  <a:lnTo>
                    <a:pt x="8310562" y="1752600"/>
                  </a:lnTo>
                  <a:lnTo>
                    <a:pt x="292100" y="1752600"/>
                  </a:lnTo>
                  <a:lnTo>
                    <a:pt x="244718" y="1748776"/>
                  </a:lnTo>
                  <a:lnTo>
                    <a:pt x="199771" y="1737707"/>
                  </a:lnTo>
                  <a:lnTo>
                    <a:pt x="157860" y="1719995"/>
                  </a:lnTo>
                  <a:lnTo>
                    <a:pt x="119587" y="1696239"/>
                  </a:lnTo>
                  <a:lnTo>
                    <a:pt x="85551" y="1667043"/>
                  </a:lnTo>
                  <a:lnTo>
                    <a:pt x="56356" y="1633007"/>
                  </a:lnTo>
                  <a:lnTo>
                    <a:pt x="32602" y="1594733"/>
                  </a:lnTo>
                  <a:lnTo>
                    <a:pt x="14890" y="1552823"/>
                  </a:lnTo>
                  <a:lnTo>
                    <a:pt x="3822" y="1507878"/>
                  </a:lnTo>
                  <a:lnTo>
                    <a:pt x="0" y="1460500"/>
                  </a:lnTo>
                  <a:lnTo>
                    <a:pt x="0" y="292100"/>
                  </a:lnTo>
                  <a:close/>
                </a:path>
              </a:pathLst>
            </a:custGeom>
            <a:ln w="25400">
              <a:solidFill>
                <a:srgbClr val="385D89"/>
              </a:solidFill>
            </a:ln>
          </p:spPr>
          <p:txBody>
            <a:bodyPr wrap="square" lIns="0" tIns="0" rIns="0" bIns="0" rtlCol="0"/>
            <a:lstStyle/>
            <a:p>
              <a:endParaRPr sz="2400"/>
            </a:p>
          </p:txBody>
        </p:sp>
      </p:grpSp>
      <p:sp>
        <p:nvSpPr>
          <p:cNvPr id="7" name="object 7"/>
          <p:cNvSpPr txBox="1"/>
          <p:nvPr/>
        </p:nvSpPr>
        <p:spPr>
          <a:xfrm>
            <a:off x="400914" y="4331887"/>
            <a:ext cx="8275955" cy="2602421"/>
          </a:xfrm>
          <a:prstGeom prst="rect">
            <a:avLst/>
          </a:prstGeom>
        </p:spPr>
        <p:txBody>
          <a:bodyPr vert="horz" wrap="square" lIns="0" tIns="16933" rIns="0" bIns="0" rtlCol="0">
            <a:spAutoFit/>
          </a:bodyPr>
          <a:lstStyle/>
          <a:p>
            <a:pPr marL="16933" marR="676470">
              <a:spcBef>
                <a:spcPts val="133"/>
              </a:spcBef>
            </a:pPr>
            <a:r>
              <a:rPr sz="3200" b="1" spc="-7" dirty="0">
                <a:solidFill>
                  <a:srgbClr val="FFFFFF"/>
                </a:solidFill>
                <a:latin typeface="Calibri"/>
                <a:cs typeface="Calibri"/>
              </a:rPr>
              <a:t>Could</a:t>
            </a:r>
            <a:r>
              <a:rPr sz="3200" b="1" spc="-20" dirty="0">
                <a:solidFill>
                  <a:srgbClr val="FFFFFF"/>
                </a:solidFill>
                <a:latin typeface="Calibri"/>
                <a:cs typeface="Calibri"/>
              </a:rPr>
              <a:t> </a:t>
            </a:r>
            <a:r>
              <a:rPr sz="3200" b="1" dirty="0">
                <a:solidFill>
                  <a:srgbClr val="FFFFFF"/>
                </a:solidFill>
                <a:latin typeface="Calibri"/>
                <a:cs typeface="Calibri"/>
              </a:rPr>
              <a:t>a </a:t>
            </a:r>
            <a:r>
              <a:rPr sz="3200" b="1" spc="-20" dirty="0">
                <a:solidFill>
                  <a:srgbClr val="FFFFFF"/>
                </a:solidFill>
                <a:latin typeface="Calibri"/>
                <a:cs typeface="Calibri"/>
              </a:rPr>
              <a:t>greater </a:t>
            </a:r>
            <a:r>
              <a:rPr sz="3200" b="1" spc="-13" dirty="0">
                <a:solidFill>
                  <a:srgbClr val="FFFFFF"/>
                </a:solidFill>
                <a:latin typeface="Calibri"/>
                <a:cs typeface="Calibri"/>
              </a:rPr>
              <a:t>miracle</a:t>
            </a:r>
            <a:r>
              <a:rPr sz="3200" b="1" spc="-27" dirty="0">
                <a:solidFill>
                  <a:srgbClr val="FFFFFF"/>
                </a:solidFill>
                <a:latin typeface="Calibri"/>
                <a:cs typeface="Calibri"/>
              </a:rPr>
              <a:t> </a:t>
            </a:r>
            <a:r>
              <a:rPr sz="3200" b="1" spc="-33" dirty="0">
                <a:solidFill>
                  <a:srgbClr val="FFFFFF"/>
                </a:solidFill>
                <a:latin typeface="Calibri"/>
                <a:cs typeface="Calibri"/>
              </a:rPr>
              <a:t>take</a:t>
            </a:r>
            <a:r>
              <a:rPr sz="3200" b="1" spc="-7" dirty="0">
                <a:solidFill>
                  <a:srgbClr val="FFFFFF"/>
                </a:solidFill>
                <a:latin typeface="Calibri"/>
                <a:cs typeface="Calibri"/>
              </a:rPr>
              <a:t> </a:t>
            </a:r>
            <a:r>
              <a:rPr sz="3200" b="1" dirty="0">
                <a:solidFill>
                  <a:srgbClr val="FFFFFF"/>
                </a:solidFill>
                <a:latin typeface="Calibri"/>
                <a:cs typeface="Calibri"/>
              </a:rPr>
              <a:t>place</a:t>
            </a:r>
            <a:r>
              <a:rPr sz="3200" b="1" spc="7" dirty="0">
                <a:solidFill>
                  <a:srgbClr val="FFFFFF"/>
                </a:solidFill>
                <a:latin typeface="Calibri"/>
                <a:cs typeface="Calibri"/>
              </a:rPr>
              <a:t> </a:t>
            </a:r>
            <a:r>
              <a:rPr sz="3200" b="1" spc="-7" dirty="0">
                <a:solidFill>
                  <a:srgbClr val="FFFFFF"/>
                </a:solidFill>
                <a:latin typeface="Calibri"/>
                <a:cs typeface="Calibri"/>
              </a:rPr>
              <a:t>than</a:t>
            </a:r>
            <a:r>
              <a:rPr sz="3200" b="1" dirty="0">
                <a:solidFill>
                  <a:srgbClr val="FFFFFF"/>
                </a:solidFill>
                <a:latin typeface="Calibri"/>
                <a:cs typeface="Calibri"/>
              </a:rPr>
              <a:t> </a:t>
            </a:r>
            <a:r>
              <a:rPr sz="3200" b="1" spc="-20" dirty="0">
                <a:solidFill>
                  <a:srgbClr val="FFFFFF"/>
                </a:solidFill>
                <a:latin typeface="Calibri"/>
                <a:cs typeface="Calibri"/>
              </a:rPr>
              <a:t>for</a:t>
            </a:r>
            <a:r>
              <a:rPr sz="3200" b="1" spc="-7" dirty="0">
                <a:solidFill>
                  <a:srgbClr val="FFFFFF"/>
                </a:solidFill>
                <a:latin typeface="Calibri"/>
                <a:cs typeface="Calibri"/>
              </a:rPr>
              <a:t> </a:t>
            </a:r>
            <a:r>
              <a:rPr sz="3200" b="1" dirty="0">
                <a:solidFill>
                  <a:srgbClr val="FFFFFF"/>
                </a:solidFill>
                <a:latin typeface="Calibri"/>
                <a:cs typeface="Calibri"/>
              </a:rPr>
              <a:t>us </a:t>
            </a:r>
            <a:r>
              <a:rPr sz="3200" b="1" spc="-27" dirty="0">
                <a:solidFill>
                  <a:srgbClr val="FFFFFF"/>
                </a:solidFill>
                <a:latin typeface="Calibri"/>
                <a:cs typeface="Calibri"/>
              </a:rPr>
              <a:t>to</a:t>
            </a:r>
            <a:r>
              <a:rPr sz="3200" b="1" dirty="0">
                <a:solidFill>
                  <a:srgbClr val="FFFFFF"/>
                </a:solidFill>
                <a:latin typeface="Calibri"/>
                <a:cs typeface="Calibri"/>
              </a:rPr>
              <a:t> look</a:t>
            </a:r>
            <a:r>
              <a:rPr sz="3200" b="1" spc="-40" dirty="0">
                <a:solidFill>
                  <a:srgbClr val="FFFFFF"/>
                </a:solidFill>
                <a:latin typeface="Calibri"/>
                <a:cs typeface="Calibri"/>
              </a:rPr>
              <a:t> </a:t>
            </a:r>
            <a:r>
              <a:rPr sz="3200" b="1" spc="-13" dirty="0">
                <a:solidFill>
                  <a:srgbClr val="FFFFFF"/>
                </a:solidFill>
                <a:latin typeface="Calibri"/>
                <a:cs typeface="Calibri"/>
              </a:rPr>
              <a:t>through </a:t>
            </a:r>
            <a:r>
              <a:rPr sz="3200" b="1" spc="-700" dirty="0">
                <a:solidFill>
                  <a:srgbClr val="FFFFFF"/>
                </a:solidFill>
                <a:latin typeface="Calibri"/>
                <a:cs typeface="Calibri"/>
              </a:rPr>
              <a:t> </a:t>
            </a:r>
            <a:r>
              <a:rPr sz="3200" b="1" spc="-7" dirty="0">
                <a:solidFill>
                  <a:srgbClr val="FFFFFF"/>
                </a:solidFill>
                <a:latin typeface="Calibri"/>
                <a:cs typeface="Calibri"/>
              </a:rPr>
              <a:t>each</a:t>
            </a:r>
            <a:r>
              <a:rPr sz="3200" b="1" spc="-33" dirty="0">
                <a:solidFill>
                  <a:srgbClr val="FFFFFF"/>
                </a:solidFill>
                <a:latin typeface="Calibri"/>
                <a:cs typeface="Calibri"/>
              </a:rPr>
              <a:t> </a:t>
            </a:r>
            <a:r>
              <a:rPr sz="3200" b="1" spc="-13" dirty="0">
                <a:solidFill>
                  <a:srgbClr val="FFFFFF"/>
                </a:solidFill>
                <a:latin typeface="Calibri"/>
                <a:cs typeface="Calibri"/>
              </a:rPr>
              <a:t>other’s</a:t>
            </a:r>
            <a:r>
              <a:rPr sz="3200" b="1" spc="7" dirty="0">
                <a:solidFill>
                  <a:srgbClr val="FFFFFF"/>
                </a:solidFill>
                <a:latin typeface="Calibri"/>
                <a:cs typeface="Calibri"/>
              </a:rPr>
              <a:t> </a:t>
            </a:r>
            <a:r>
              <a:rPr sz="3200" b="1" spc="-20" dirty="0">
                <a:solidFill>
                  <a:srgbClr val="FFFFFF"/>
                </a:solidFill>
                <a:latin typeface="Calibri"/>
                <a:cs typeface="Calibri"/>
              </a:rPr>
              <a:t>eyes</a:t>
            </a:r>
            <a:r>
              <a:rPr sz="3200" b="1" dirty="0">
                <a:solidFill>
                  <a:srgbClr val="FFFFFF"/>
                </a:solidFill>
                <a:latin typeface="Calibri"/>
                <a:cs typeface="Calibri"/>
              </a:rPr>
              <a:t> </a:t>
            </a:r>
            <a:r>
              <a:rPr sz="3200" b="1" spc="-20" dirty="0">
                <a:solidFill>
                  <a:srgbClr val="FFFFFF"/>
                </a:solidFill>
                <a:latin typeface="Calibri"/>
                <a:cs typeface="Calibri"/>
              </a:rPr>
              <a:t>for</a:t>
            </a:r>
            <a:r>
              <a:rPr sz="3200" b="1" spc="-13" dirty="0">
                <a:solidFill>
                  <a:srgbClr val="FFFFFF"/>
                </a:solidFill>
                <a:latin typeface="Calibri"/>
                <a:cs typeface="Calibri"/>
              </a:rPr>
              <a:t> </a:t>
            </a:r>
            <a:r>
              <a:rPr sz="3200" b="1" dirty="0">
                <a:solidFill>
                  <a:srgbClr val="FFFFFF"/>
                </a:solidFill>
                <a:latin typeface="Calibri"/>
                <a:cs typeface="Calibri"/>
              </a:rPr>
              <a:t>an </a:t>
            </a:r>
            <a:r>
              <a:rPr sz="3200" b="1" spc="-20" dirty="0">
                <a:solidFill>
                  <a:srgbClr val="FFFFFF"/>
                </a:solidFill>
                <a:latin typeface="Calibri"/>
                <a:cs typeface="Calibri"/>
              </a:rPr>
              <a:t>instant?</a:t>
            </a:r>
            <a:endParaRPr sz="3200">
              <a:latin typeface="Calibri"/>
              <a:cs typeface="Calibri"/>
            </a:endParaRPr>
          </a:p>
          <a:p>
            <a:pPr>
              <a:lnSpc>
                <a:spcPct val="100000"/>
              </a:lnSpc>
            </a:pPr>
            <a:endParaRPr sz="2400">
              <a:latin typeface="Calibri"/>
              <a:cs typeface="Calibri"/>
            </a:endParaRPr>
          </a:p>
          <a:p>
            <a:pPr marR="6773" algn="r"/>
            <a:r>
              <a:rPr sz="2400" dirty="0">
                <a:solidFill>
                  <a:srgbClr val="FFFFFF"/>
                </a:solidFill>
                <a:latin typeface="Calibri"/>
                <a:cs typeface="Calibri"/>
              </a:rPr>
              <a:t>Henry</a:t>
            </a:r>
            <a:r>
              <a:rPr sz="2400" spc="-27" dirty="0">
                <a:solidFill>
                  <a:srgbClr val="FFFFFF"/>
                </a:solidFill>
                <a:latin typeface="Calibri"/>
                <a:cs typeface="Calibri"/>
              </a:rPr>
              <a:t> </a:t>
            </a:r>
            <a:r>
              <a:rPr sz="2400" spc="-13" dirty="0">
                <a:solidFill>
                  <a:srgbClr val="FFFFFF"/>
                </a:solidFill>
                <a:latin typeface="Calibri"/>
                <a:cs typeface="Calibri"/>
              </a:rPr>
              <a:t>David</a:t>
            </a:r>
            <a:r>
              <a:rPr sz="2400" spc="-27" dirty="0">
                <a:solidFill>
                  <a:srgbClr val="FFFFFF"/>
                </a:solidFill>
                <a:latin typeface="Calibri"/>
                <a:cs typeface="Calibri"/>
              </a:rPr>
              <a:t> </a:t>
            </a:r>
            <a:r>
              <a:rPr sz="2400" spc="-13" dirty="0">
                <a:solidFill>
                  <a:srgbClr val="FFFFFF"/>
                </a:solidFill>
                <a:latin typeface="Calibri"/>
                <a:cs typeface="Calibri"/>
              </a:rPr>
              <a:t>Thoreau</a:t>
            </a:r>
            <a:endParaRPr sz="2400">
              <a:latin typeface="Calibri"/>
              <a:cs typeface="Calibri"/>
            </a:endParaRPr>
          </a:p>
          <a:p>
            <a:pPr marR="6773" algn="r"/>
            <a:r>
              <a:rPr sz="2400" spc="-7" dirty="0">
                <a:solidFill>
                  <a:srgbClr val="FFFFFF"/>
                </a:solidFill>
                <a:latin typeface="Calibri"/>
                <a:cs typeface="Calibri"/>
              </a:rPr>
              <a:t>American </a:t>
            </a:r>
            <a:r>
              <a:rPr sz="2400" spc="-13" dirty="0">
                <a:solidFill>
                  <a:srgbClr val="FFFFFF"/>
                </a:solidFill>
                <a:latin typeface="Calibri"/>
                <a:cs typeface="Calibri"/>
              </a:rPr>
              <a:t>naturalist,</a:t>
            </a:r>
            <a:r>
              <a:rPr sz="2400" spc="-7" dirty="0">
                <a:solidFill>
                  <a:srgbClr val="FFFFFF"/>
                </a:solidFill>
                <a:latin typeface="Calibri"/>
                <a:cs typeface="Calibri"/>
              </a:rPr>
              <a:t> </a:t>
            </a:r>
            <a:r>
              <a:rPr sz="2400" spc="-13" dirty="0">
                <a:solidFill>
                  <a:srgbClr val="FFFFFF"/>
                </a:solidFill>
                <a:latin typeface="Calibri"/>
                <a:cs typeface="Calibri"/>
              </a:rPr>
              <a:t>essayist,</a:t>
            </a:r>
            <a:r>
              <a:rPr sz="2400" dirty="0">
                <a:solidFill>
                  <a:srgbClr val="FFFFFF"/>
                </a:solidFill>
                <a:latin typeface="Calibri"/>
                <a:cs typeface="Calibri"/>
              </a:rPr>
              <a:t> </a:t>
            </a:r>
            <a:r>
              <a:rPr sz="2400" spc="-7" dirty="0">
                <a:solidFill>
                  <a:srgbClr val="FFFFFF"/>
                </a:solidFill>
                <a:latin typeface="Calibri"/>
                <a:cs typeface="Calibri"/>
              </a:rPr>
              <a:t>poet</a:t>
            </a:r>
            <a:r>
              <a:rPr sz="2400" dirty="0">
                <a:solidFill>
                  <a:srgbClr val="FFFFFF"/>
                </a:solidFill>
                <a:latin typeface="Calibri"/>
                <a:cs typeface="Calibri"/>
              </a:rPr>
              <a:t> &amp;</a:t>
            </a:r>
            <a:r>
              <a:rPr sz="2400" spc="-7" dirty="0">
                <a:solidFill>
                  <a:srgbClr val="FFFFFF"/>
                </a:solidFill>
                <a:latin typeface="Calibri"/>
                <a:cs typeface="Calibri"/>
              </a:rPr>
              <a:t> philosopher</a:t>
            </a:r>
            <a:endParaRPr sz="2400">
              <a:latin typeface="Calibri"/>
              <a:cs typeface="Calibri"/>
            </a:endParaRPr>
          </a:p>
        </p:txBody>
      </p:sp>
      <p:sp>
        <p:nvSpPr>
          <p:cNvPr id="8"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80" dirty="0" smtClean="0">
                <a:latin typeface="Times New Roman" pitchFamily="18" charset="0"/>
                <a:cs typeface="Times New Roman" pitchFamily="18" charset="0"/>
              </a:rPr>
              <a:t>WHAT </a:t>
            </a:r>
            <a:r>
              <a:rPr lang="en-US" sz="3600" b="1" dirty="0" smtClean="0">
                <a:latin typeface="Times New Roman" pitchFamily="18" charset="0"/>
                <a:cs typeface="Times New Roman" pitchFamily="18" charset="0"/>
              </a:rPr>
              <a:t>IS</a:t>
            </a:r>
            <a:r>
              <a:rPr lang="en-US" sz="3600" b="1" spc="-13" dirty="0" smtClean="0">
                <a:latin typeface="Times New Roman" pitchFamily="18" charset="0"/>
                <a:cs typeface="Times New Roman" pitchFamily="18" charset="0"/>
              </a:rPr>
              <a:t> </a:t>
            </a:r>
            <a:r>
              <a:rPr lang="en-US" sz="3600" b="1" spc="-93" dirty="0" smtClean="0">
                <a:solidFill>
                  <a:srgbClr val="001F5F"/>
                </a:solidFill>
                <a:latin typeface="Times New Roman" pitchFamily="18" charset="0"/>
                <a:cs typeface="Times New Roman" pitchFamily="18" charset="0"/>
              </a:rPr>
              <a:t>EMPATHY</a:t>
            </a:r>
            <a:r>
              <a:rPr lang="en-US" sz="3600" b="1" spc="-80" dirty="0" smtClean="0">
                <a:solidFill>
                  <a:srgbClr val="001F5F"/>
                </a:solidFill>
                <a:latin typeface="Times New Roman" pitchFamily="18" charset="0"/>
                <a:cs typeface="Times New Roman" pitchFamily="18" charset="0"/>
              </a:rPr>
              <a:t> </a:t>
            </a:r>
            <a:r>
              <a:rPr lang="en-US" sz="3600" b="1" dirty="0" smtClean="0">
                <a:solidFill>
                  <a:srgbClr val="001F5F"/>
                </a:solidFill>
                <a:latin typeface="Times New Roman" pitchFamily="18" charset="0"/>
                <a:cs typeface="Times New Roman" pitchFamily="18" charset="0"/>
              </a:rPr>
              <a:t>MAP?</a:t>
            </a:r>
            <a:endParaRPr lang="en-US" sz="3400" b="1" dirty="0">
              <a:solidFill>
                <a:schemeClr val="tx1"/>
              </a:solidFill>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B044AFB4-6A12-4AE1-8C42-4E4774C5415B}" type="datetime1">
              <a:rPr lang="en-IN" smtClean="0"/>
              <a:pPr/>
              <a:t>22-06-2021</a:t>
            </a:fld>
            <a:endParaRPr lang="en-IN"/>
          </a:p>
        </p:txBody>
      </p:sp>
      <p:sp>
        <p:nvSpPr>
          <p:cNvPr id="10" name="Slide Number Placeholder 9"/>
          <p:cNvSpPr>
            <a:spLocks noGrp="1"/>
          </p:cNvSpPr>
          <p:nvPr>
            <p:ph type="sldNum" sz="quarter" idx="12"/>
          </p:nvPr>
        </p:nvSpPr>
        <p:spPr/>
        <p:txBody>
          <a:bodyPr/>
          <a:lstStyle/>
          <a:p>
            <a:fld id="{C8C2747D-87CD-49B3-B348-5B8ED1820296}" type="slidenum">
              <a:rPr lang="en-IN" smtClean="0"/>
              <a:pPr/>
              <a:t>105</a:t>
            </a:fld>
            <a:endParaRPr lang="en-IN"/>
          </a:p>
        </p:txBody>
      </p:sp>
      <p:sp>
        <p:nvSpPr>
          <p:cNvPr id="11" name="Footer Placeholder 10"/>
          <p:cNvSpPr>
            <a:spLocks noGrp="1"/>
          </p:cNvSpPr>
          <p:nvPr>
            <p:ph type="ftr" sz="quarter" idx="11"/>
          </p:nvPr>
        </p:nvSpPr>
        <p:spPr/>
        <p:txBody>
          <a:bodyPr/>
          <a:lstStyle/>
          <a:p>
            <a:r>
              <a:rPr lang="en-US" smtClean="0"/>
              <a:t>Harsh Awasthi                  DT-I (ACSE0203)                    Unit 2</a:t>
            </a:r>
            <a:endParaRPr lang="en-IN"/>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0046" y="45961"/>
            <a:ext cx="5073650" cy="590697"/>
          </a:xfrm>
          <a:prstGeom prst="rect">
            <a:avLst/>
          </a:prstGeom>
        </p:spPr>
        <p:txBody>
          <a:bodyPr vert="horz" wrap="square" lIns="0" tIns="16087" rIns="0" bIns="0" rtlCol="0" anchor="ctr">
            <a:spAutoFit/>
          </a:bodyPr>
          <a:lstStyle/>
          <a:p>
            <a:pPr marL="16933">
              <a:lnSpc>
                <a:spcPct val="100000"/>
              </a:lnSpc>
              <a:spcBef>
                <a:spcPts val="127"/>
              </a:spcBef>
            </a:pPr>
            <a:endParaRPr sz="3733" dirty="0"/>
          </a:p>
        </p:txBody>
      </p:sp>
      <p:sp>
        <p:nvSpPr>
          <p:cNvPr id="3" name="object 3"/>
          <p:cNvSpPr txBox="1"/>
          <p:nvPr/>
        </p:nvSpPr>
        <p:spPr>
          <a:xfrm>
            <a:off x="154940" y="1043467"/>
            <a:ext cx="8836660" cy="4756857"/>
          </a:xfrm>
          <a:prstGeom prst="rect">
            <a:avLst/>
          </a:prstGeom>
        </p:spPr>
        <p:txBody>
          <a:bodyPr vert="horz" wrap="square" lIns="0" tIns="16933" rIns="0" bIns="0" rtlCol="0">
            <a:spAutoFit/>
          </a:bodyPr>
          <a:lstStyle/>
          <a:p>
            <a:pPr marL="398770" indent="-382684" algn="just">
              <a:spcBef>
                <a:spcPts val="133"/>
              </a:spcBef>
              <a:buFont typeface="Arial"/>
              <a:buChar char="•"/>
              <a:tabLst>
                <a:tab pos="398770" algn="l"/>
                <a:tab pos="399617" algn="l"/>
              </a:tabLst>
            </a:pPr>
            <a:r>
              <a:rPr sz="2800" dirty="0">
                <a:latin typeface="Times New Roman" pitchFamily="18" charset="0"/>
                <a:cs typeface="Times New Roman" pitchFamily="18" charset="0"/>
              </a:rPr>
              <a:t>An </a:t>
            </a:r>
            <a:r>
              <a:rPr sz="2800" spc="-7" dirty="0">
                <a:latin typeface="Times New Roman" pitchFamily="18" charset="0"/>
                <a:cs typeface="Times New Roman" pitchFamily="18" charset="0"/>
              </a:rPr>
              <a:t>active</a:t>
            </a:r>
            <a:r>
              <a:rPr sz="2800" dirty="0">
                <a:latin typeface="Times New Roman" pitchFamily="18" charset="0"/>
                <a:cs typeface="Times New Roman" pitchFamily="18" charset="0"/>
              </a:rPr>
              <a:t> </a:t>
            </a:r>
            <a:r>
              <a:rPr sz="2800" spc="-7" dirty="0">
                <a:latin typeface="Times New Roman" pitchFamily="18" charset="0"/>
                <a:cs typeface="Times New Roman" pitchFamily="18" charset="0"/>
              </a:rPr>
              <a:t>ingredient</a:t>
            </a:r>
            <a:r>
              <a:rPr sz="2800" spc="20" dirty="0">
                <a:latin typeface="Times New Roman" pitchFamily="18" charset="0"/>
                <a:cs typeface="Times New Roman" pitchFamily="18" charset="0"/>
              </a:rPr>
              <a:t> </a:t>
            </a:r>
            <a:r>
              <a:rPr sz="2800" spc="-7" dirty="0">
                <a:latin typeface="Times New Roman" pitchFamily="18" charset="0"/>
                <a:cs typeface="Times New Roman" pitchFamily="18" charset="0"/>
              </a:rPr>
              <a:t>during</a:t>
            </a:r>
            <a:r>
              <a:rPr sz="2800" spc="33" dirty="0">
                <a:latin typeface="Times New Roman" pitchFamily="18" charset="0"/>
                <a:cs typeface="Times New Roman" pitchFamily="18" charset="0"/>
              </a:rPr>
              <a:t> </a:t>
            </a:r>
            <a:r>
              <a:rPr sz="2800" spc="-7" dirty="0">
                <a:latin typeface="Times New Roman" pitchFamily="18" charset="0"/>
                <a:cs typeface="Times New Roman" pitchFamily="18" charset="0"/>
              </a:rPr>
              <a:t>Listening,</a:t>
            </a:r>
            <a:r>
              <a:rPr sz="2800" spc="20" dirty="0">
                <a:latin typeface="Times New Roman" pitchFamily="18" charset="0"/>
                <a:cs typeface="Times New Roman" pitchFamily="18" charset="0"/>
              </a:rPr>
              <a:t> </a:t>
            </a:r>
            <a:r>
              <a:rPr sz="2800" spc="-7" dirty="0">
                <a:latin typeface="Times New Roman" pitchFamily="18" charset="0"/>
                <a:cs typeface="Times New Roman" pitchFamily="18" charset="0"/>
              </a:rPr>
              <a:t>Dialogue,</a:t>
            </a:r>
            <a:r>
              <a:rPr sz="2800" spc="33" dirty="0">
                <a:latin typeface="Times New Roman" pitchFamily="18" charset="0"/>
                <a:cs typeface="Times New Roman" pitchFamily="18" charset="0"/>
              </a:rPr>
              <a:t> </a:t>
            </a:r>
            <a:r>
              <a:rPr sz="2800" spc="-13" dirty="0">
                <a:latin typeface="Times New Roman" pitchFamily="18" charset="0"/>
                <a:cs typeface="Times New Roman" pitchFamily="18" charset="0"/>
              </a:rPr>
              <a:t>Observation</a:t>
            </a:r>
            <a:endParaRPr sz="2800" dirty="0">
              <a:latin typeface="Times New Roman" pitchFamily="18" charset="0"/>
              <a:cs typeface="Times New Roman" pitchFamily="18" charset="0"/>
            </a:endParaRPr>
          </a:p>
          <a:p>
            <a:pPr algn="just">
              <a:spcBef>
                <a:spcPts val="33"/>
              </a:spcBef>
              <a:buFont typeface="Arial"/>
              <a:buChar char="•"/>
            </a:pPr>
            <a:endParaRPr sz="2800" dirty="0">
              <a:latin typeface="Times New Roman" pitchFamily="18" charset="0"/>
              <a:cs typeface="Times New Roman" pitchFamily="18" charset="0"/>
            </a:endParaRPr>
          </a:p>
          <a:p>
            <a:pPr marL="398770" marR="7620" indent="-382684" algn="just">
              <a:buFont typeface="Arial"/>
              <a:buChar char="•"/>
              <a:tabLst>
                <a:tab pos="398770" algn="l"/>
                <a:tab pos="399617" algn="l"/>
              </a:tabLst>
            </a:pPr>
            <a:r>
              <a:rPr sz="2800" dirty="0">
                <a:latin typeface="Times New Roman" pitchFamily="18" charset="0"/>
                <a:cs typeface="Times New Roman" pitchFamily="18" charset="0"/>
              </a:rPr>
              <a:t>Used</a:t>
            </a:r>
            <a:r>
              <a:rPr sz="2800" spc="280" dirty="0">
                <a:latin typeface="Times New Roman" pitchFamily="18" charset="0"/>
                <a:cs typeface="Times New Roman" pitchFamily="18" charset="0"/>
              </a:rPr>
              <a:t> </a:t>
            </a:r>
            <a:r>
              <a:rPr sz="2800" spc="-7" dirty="0">
                <a:latin typeface="Times New Roman" pitchFamily="18" charset="0"/>
                <a:cs typeface="Times New Roman" pitchFamily="18" charset="0"/>
              </a:rPr>
              <a:t>right</a:t>
            </a:r>
            <a:r>
              <a:rPr sz="2800" spc="260" dirty="0">
                <a:latin typeface="Times New Roman" pitchFamily="18" charset="0"/>
                <a:cs typeface="Times New Roman" pitchFamily="18" charset="0"/>
              </a:rPr>
              <a:t> </a:t>
            </a:r>
            <a:r>
              <a:rPr sz="2800" spc="-13" dirty="0">
                <a:latin typeface="Times New Roman" pitchFamily="18" charset="0"/>
                <a:cs typeface="Times New Roman" pitchFamily="18" charset="0"/>
              </a:rPr>
              <a:t>from</a:t>
            </a:r>
            <a:r>
              <a:rPr sz="2800" spc="280"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287" dirty="0">
                <a:latin typeface="Times New Roman" pitchFamily="18" charset="0"/>
                <a:cs typeface="Times New Roman" pitchFamily="18" charset="0"/>
              </a:rPr>
              <a:t> </a:t>
            </a:r>
            <a:r>
              <a:rPr sz="2800" spc="-7" dirty="0">
                <a:latin typeface="Times New Roman" pitchFamily="18" charset="0"/>
                <a:cs typeface="Times New Roman" pitchFamily="18" charset="0"/>
              </a:rPr>
              <a:t>outset</a:t>
            </a:r>
            <a:r>
              <a:rPr sz="2800" spc="267" dirty="0">
                <a:latin typeface="Times New Roman" pitchFamily="18" charset="0"/>
                <a:cs typeface="Times New Roman" pitchFamily="18" charset="0"/>
              </a:rPr>
              <a:t> </a:t>
            </a:r>
            <a:r>
              <a:rPr sz="2800" spc="-7" dirty="0">
                <a:latin typeface="Times New Roman" pitchFamily="18" charset="0"/>
                <a:cs typeface="Times New Roman" pitchFamily="18" charset="0"/>
              </a:rPr>
              <a:t>of</a:t>
            </a:r>
            <a:r>
              <a:rPr sz="2800" spc="293"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293" dirty="0">
                <a:latin typeface="Times New Roman" pitchFamily="18" charset="0"/>
                <a:cs typeface="Times New Roman" pitchFamily="18" charset="0"/>
              </a:rPr>
              <a:t> </a:t>
            </a:r>
            <a:r>
              <a:rPr sz="2800" spc="-7" dirty="0">
                <a:latin typeface="Times New Roman" pitchFamily="18" charset="0"/>
                <a:cs typeface="Times New Roman" pitchFamily="18" charset="0"/>
              </a:rPr>
              <a:t>Design</a:t>
            </a:r>
            <a:r>
              <a:rPr sz="2800" spc="287" dirty="0">
                <a:latin typeface="Times New Roman" pitchFamily="18" charset="0"/>
                <a:cs typeface="Times New Roman" pitchFamily="18" charset="0"/>
              </a:rPr>
              <a:t> </a:t>
            </a:r>
            <a:r>
              <a:rPr sz="2800" spc="-7" dirty="0">
                <a:latin typeface="Times New Roman" pitchFamily="18" charset="0"/>
                <a:cs typeface="Times New Roman" pitchFamily="18" charset="0"/>
              </a:rPr>
              <a:t>Thinking</a:t>
            </a:r>
            <a:r>
              <a:rPr sz="2800" spc="280" dirty="0">
                <a:latin typeface="Times New Roman" pitchFamily="18" charset="0"/>
                <a:cs typeface="Times New Roman" pitchFamily="18" charset="0"/>
              </a:rPr>
              <a:t> </a:t>
            </a:r>
            <a:r>
              <a:rPr sz="2800" spc="-13" dirty="0">
                <a:latin typeface="Times New Roman" pitchFamily="18" charset="0"/>
                <a:cs typeface="Times New Roman" pitchFamily="18" charset="0"/>
              </a:rPr>
              <a:t>Process</a:t>
            </a:r>
            <a:r>
              <a:rPr sz="2800" spc="287" dirty="0">
                <a:latin typeface="Times New Roman" pitchFamily="18" charset="0"/>
                <a:cs typeface="Times New Roman" pitchFamily="18" charset="0"/>
              </a:rPr>
              <a:t> </a:t>
            </a:r>
            <a:r>
              <a:rPr sz="2800" spc="-13" dirty="0">
                <a:latin typeface="Times New Roman" pitchFamily="18" charset="0"/>
                <a:cs typeface="Times New Roman" pitchFamily="18" charset="0"/>
              </a:rPr>
              <a:t>to</a:t>
            </a:r>
            <a:r>
              <a:rPr sz="2800" spc="272" dirty="0">
                <a:latin typeface="Times New Roman" pitchFamily="18" charset="0"/>
                <a:cs typeface="Times New Roman" pitchFamily="18" charset="0"/>
              </a:rPr>
              <a:t> </a:t>
            </a:r>
            <a:r>
              <a:rPr sz="2800" dirty="0">
                <a:latin typeface="Times New Roman" pitchFamily="18" charset="0"/>
                <a:cs typeface="Times New Roman" pitchFamily="18" charset="0"/>
              </a:rPr>
              <a:t>help</a:t>
            </a:r>
            <a:r>
              <a:rPr sz="2800" spc="272"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313" dirty="0">
                <a:latin typeface="Times New Roman" pitchFamily="18" charset="0"/>
                <a:cs typeface="Times New Roman" pitchFamily="18" charset="0"/>
              </a:rPr>
              <a:t> </a:t>
            </a:r>
            <a:r>
              <a:rPr sz="2800" spc="-7" dirty="0">
                <a:latin typeface="Times New Roman" pitchFamily="18" charset="0"/>
                <a:cs typeface="Times New Roman" pitchFamily="18" charset="0"/>
              </a:rPr>
              <a:t>Design</a:t>
            </a:r>
            <a:r>
              <a:rPr sz="2800" spc="300" dirty="0">
                <a:latin typeface="Times New Roman" pitchFamily="18" charset="0"/>
                <a:cs typeface="Times New Roman" pitchFamily="18" charset="0"/>
              </a:rPr>
              <a:t> </a:t>
            </a:r>
            <a:r>
              <a:rPr sz="2800" spc="-20" dirty="0">
                <a:latin typeface="Times New Roman" pitchFamily="18" charset="0"/>
                <a:cs typeface="Times New Roman" pitchFamily="18" charset="0"/>
              </a:rPr>
              <a:t>Thinker </a:t>
            </a:r>
            <a:r>
              <a:rPr sz="2800" spc="-520" dirty="0">
                <a:latin typeface="Times New Roman" pitchFamily="18" charset="0"/>
                <a:cs typeface="Times New Roman" pitchFamily="18" charset="0"/>
              </a:rPr>
              <a:t> </a:t>
            </a:r>
            <a:r>
              <a:rPr sz="2800" spc="-7" dirty="0">
                <a:latin typeface="Times New Roman" pitchFamily="18" charset="0"/>
                <a:cs typeface="Times New Roman" pitchFamily="18" charset="0"/>
              </a:rPr>
              <a:t>develop</a:t>
            </a:r>
            <a:r>
              <a:rPr sz="2800" spc="13" dirty="0">
                <a:latin typeface="Times New Roman" pitchFamily="18" charset="0"/>
                <a:cs typeface="Times New Roman" pitchFamily="18" charset="0"/>
              </a:rPr>
              <a:t> </a:t>
            </a:r>
            <a:r>
              <a:rPr sz="2800" spc="-33" dirty="0">
                <a:latin typeface="Times New Roman" pitchFamily="18" charset="0"/>
                <a:cs typeface="Times New Roman" pitchFamily="18" charset="0"/>
              </a:rPr>
              <a:t>empathy,</a:t>
            </a:r>
            <a:r>
              <a:rPr sz="2800" spc="-7" dirty="0">
                <a:latin typeface="Times New Roman" pitchFamily="18" charset="0"/>
                <a:cs typeface="Times New Roman" pitchFamily="18" charset="0"/>
              </a:rPr>
              <a:t> </a:t>
            </a:r>
            <a:r>
              <a:rPr sz="2800" spc="-13" dirty="0">
                <a:latin typeface="Times New Roman" pitchFamily="18" charset="0"/>
                <a:cs typeface="Times New Roman" pitchFamily="18" charset="0"/>
              </a:rPr>
              <a:t>understanding,</a:t>
            </a:r>
            <a:r>
              <a:rPr sz="2800" spc="40" dirty="0">
                <a:latin typeface="Times New Roman" pitchFamily="18" charset="0"/>
                <a:cs typeface="Times New Roman" pitchFamily="18" charset="0"/>
              </a:rPr>
              <a:t> </a:t>
            </a:r>
            <a:r>
              <a:rPr sz="2800" spc="-7" dirty="0">
                <a:latin typeface="Times New Roman" pitchFamily="18" charset="0"/>
                <a:cs typeface="Times New Roman" pitchFamily="18" charset="0"/>
              </a:rPr>
              <a:t>experiences,</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insights</a:t>
            </a:r>
            <a:r>
              <a:rPr sz="2800" dirty="0">
                <a:latin typeface="Times New Roman" pitchFamily="18" charset="0"/>
                <a:cs typeface="Times New Roman" pitchFamily="18" charset="0"/>
              </a:rPr>
              <a:t> and</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observations.</a:t>
            </a:r>
            <a:endParaRPr sz="2800" dirty="0">
              <a:latin typeface="Times New Roman" pitchFamily="18" charset="0"/>
              <a:cs typeface="Times New Roman" pitchFamily="18" charset="0"/>
            </a:endParaRPr>
          </a:p>
          <a:p>
            <a:pPr marL="16933" algn="just"/>
            <a:r>
              <a:rPr sz="2800" smtClean="0">
                <a:latin typeface="Times New Roman" pitchFamily="18" charset="0"/>
                <a:cs typeface="Times New Roman" pitchFamily="18" charset="0"/>
              </a:rPr>
              <a:t>But</a:t>
            </a:r>
            <a:r>
              <a:rPr sz="2800" dirty="0">
                <a:latin typeface="Times New Roman" pitchFamily="18" charset="0"/>
                <a:cs typeface="Times New Roman" pitchFamily="18" charset="0"/>
              </a:rPr>
              <a:t>...</a:t>
            </a:r>
          </a:p>
          <a:p>
            <a:pPr algn="just">
              <a:spcBef>
                <a:spcPts val="33"/>
              </a:spcBef>
            </a:pPr>
            <a:endParaRPr sz="2800" dirty="0">
              <a:latin typeface="Times New Roman" pitchFamily="18" charset="0"/>
              <a:cs typeface="Times New Roman" pitchFamily="18" charset="0"/>
            </a:endParaRPr>
          </a:p>
          <a:p>
            <a:pPr marL="398770" marR="6773" indent="-382684" algn="just">
              <a:buFont typeface="Arial"/>
              <a:buChar char="•"/>
              <a:tabLst>
                <a:tab pos="398770" algn="l"/>
                <a:tab pos="399617" algn="l"/>
              </a:tabLst>
            </a:pPr>
            <a:r>
              <a:rPr sz="2800" dirty="0">
                <a:latin typeface="Times New Roman" pitchFamily="18" charset="0"/>
                <a:cs typeface="Times New Roman" pitchFamily="18" charset="0"/>
              </a:rPr>
              <a:t>It</a:t>
            </a:r>
            <a:r>
              <a:rPr sz="2800" spc="7" dirty="0">
                <a:latin typeface="Times New Roman" pitchFamily="18" charset="0"/>
                <a:cs typeface="Times New Roman" pitchFamily="18" charset="0"/>
              </a:rPr>
              <a:t> </a:t>
            </a:r>
            <a:r>
              <a:rPr sz="2800" spc="-7" dirty="0">
                <a:latin typeface="Times New Roman" pitchFamily="18" charset="0"/>
                <a:cs typeface="Times New Roman" pitchFamily="18" charset="0"/>
              </a:rPr>
              <a:t>is</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an</a:t>
            </a:r>
            <a:r>
              <a:rPr sz="2800" spc="20" dirty="0">
                <a:latin typeface="Times New Roman" pitchFamily="18" charset="0"/>
                <a:cs typeface="Times New Roman" pitchFamily="18" charset="0"/>
              </a:rPr>
              <a:t> </a:t>
            </a:r>
            <a:r>
              <a:rPr sz="2800" spc="-20" dirty="0">
                <a:latin typeface="Times New Roman" pitchFamily="18" charset="0"/>
                <a:cs typeface="Times New Roman" pitchFamily="18" charset="0"/>
              </a:rPr>
              <a:t>iterative</a:t>
            </a:r>
            <a:r>
              <a:rPr sz="2800" spc="20" dirty="0">
                <a:latin typeface="Times New Roman" pitchFamily="18" charset="0"/>
                <a:cs typeface="Times New Roman" pitchFamily="18" charset="0"/>
              </a:rPr>
              <a:t> </a:t>
            </a:r>
            <a:r>
              <a:rPr sz="2800" spc="-13" dirty="0">
                <a:latin typeface="Times New Roman" pitchFamily="18" charset="0"/>
                <a:cs typeface="Times New Roman" pitchFamily="18" charset="0"/>
              </a:rPr>
              <a:t>tool.</a:t>
            </a:r>
            <a:r>
              <a:rPr sz="2800" spc="13" dirty="0">
                <a:latin typeface="Times New Roman" pitchFamily="18" charset="0"/>
                <a:cs typeface="Times New Roman" pitchFamily="18" charset="0"/>
              </a:rPr>
              <a:t> </a:t>
            </a:r>
            <a:r>
              <a:rPr sz="2800" spc="-13" dirty="0">
                <a:latin typeface="Times New Roman" pitchFamily="18" charset="0"/>
                <a:cs typeface="Times New Roman" pitchFamily="18" charset="0"/>
              </a:rPr>
              <a:t>Users</a:t>
            </a:r>
            <a:r>
              <a:rPr sz="2800" spc="20" dirty="0">
                <a:latin typeface="Times New Roman" pitchFamily="18" charset="0"/>
                <a:cs typeface="Times New Roman" pitchFamily="18" charset="0"/>
              </a:rPr>
              <a:t> </a:t>
            </a:r>
            <a:r>
              <a:rPr sz="2800" spc="-13" dirty="0">
                <a:latin typeface="Times New Roman" pitchFamily="18" charset="0"/>
                <a:cs typeface="Times New Roman" pitchFamily="18" charset="0"/>
              </a:rPr>
              <a:t>can</a:t>
            </a:r>
            <a:r>
              <a:rPr sz="2800" spc="20" dirty="0">
                <a:latin typeface="Times New Roman" pitchFamily="18" charset="0"/>
                <a:cs typeface="Times New Roman" pitchFamily="18" charset="0"/>
              </a:rPr>
              <a:t> </a:t>
            </a:r>
            <a:r>
              <a:rPr sz="2800" spc="-7" dirty="0">
                <a:latin typeface="Times New Roman" pitchFamily="18" charset="0"/>
                <a:cs typeface="Times New Roman" pitchFamily="18" charset="0"/>
              </a:rPr>
              <a:t>go</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back</a:t>
            </a:r>
            <a:r>
              <a:rPr sz="2800" spc="13" dirty="0">
                <a:latin typeface="Times New Roman" pitchFamily="18" charset="0"/>
                <a:cs typeface="Times New Roman" pitchFamily="18" charset="0"/>
              </a:rPr>
              <a:t> </a:t>
            </a:r>
            <a:r>
              <a:rPr sz="2800" spc="-13" dirty="0">
                <a:latin typeface="Times New Roman" pitchFamily="18" charset="0"/>
                <a:cs typeface="Times New Roman" pitchFamily="18" charset="0"/>
              </a:rPr>
              <a:t>to</a:t>
            </a:r>
            <a:r>
              <a:rPr sz="2800" spc="13"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map</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and</a:t>
            </a:r>
            <a:r>
              <a:rPr sz="2800" spc="20" dirty="0">
                <a:latin typeface="Times New Roman" pitchFamily="18" charset="0"/>
                <a:cs typeface="Times New Roman" pitchFamily="18" charset="0"/>
              </a:rPr>
              <a:t> </a:t>
            </a:r>
            <a:r>
              <a:rPr sz="2800" spc="-13" dirty="0">
                <a:latin typeface="Times New Roman" pitchFamily="18" charset="0"/>
                <a:cs typeface="Times New Roman" pitchFamily="18" charset="0"/>
              </a:rPr>
              <a:t>refine</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it</a:t>
            </a:r>
            <a:r>
              <a:rPr sz="2800" spc="40" dirty="0">
                <a:latin typeface="Times New Roman" pitchFamily="18" charset="0"/>
                <a:cs typeface="Times New Roman" pitchFamily="18" charset="0"/>
              </a:rPr>
              <a:t> </a:t>
            </a:r>
            <a:r>
              <a:rPr sz="2800" dirty="0">
                <a:latin typeface="Times New Roman" pitchFamily="18" charset="0"/>
                <a:cs typeface="Times New Roman" pitchFamily="18" charset="0"/>
              </a:rPr>
              <a:t>as</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and</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when</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they</a:t>
            </a:r>
            <a:r>
              <a:rPr sz="2800" spc="20" dirty="0">
                <a:latin typeface="Times New Roman" pitchFamily="18" charset="0"/>
                <a:cs typeface="Times New Roman" pitchFamily="18" charset="0"/>
              </a:rPr>
              <a:t> </a:t>
            </a:r>
            <a:r>
              <a:rPr sz="2800" spc="-13" dirty="0">
                <a:latin typeface="Times New Roman" pitchFamily="18" charset="0"/>
                <a:cs typeface="Times New Roman" pitchFamily="18" charset="0"/>
              </a:rPr>
              <a:t>notice </a:t>
            </a:r>
            <a:r>
              <a:rPr sz="2800" spc="-527" dirty="0">
                <a:latin typeface="Times New Roman" pitchFamily="18" charset="0"/>
                <a:cs typeface="Times New Roman" pitchFamily="18" charset="0"/>
              </a:rPr>
              <a:t> </a:t>
            </a:r>
            <a:r>
              <a:rPr sz="2800" spc="-7" dirty="0">
                <a:latin typeface="Times New Roman" pitchFamily="18" charset="0"/>
                <a:cs typeface="Times New Roman" pitchFamily="18" charset="0"/>
              </a:rPr>
              <a:t>something</a:t>
            </a:r>
            <a:r>
              <a:rPr sz="2800" spc="7" dirty="0">
                <a:latin typeface="Times New Roman" pitchFamily="18" charset="0"/>
                <a:cs typeface="Times New Roman" pitchFamily="18" charset="0"/>
              </a:rPr>
              <a:t> </a:t>
            </a:r>
            <a:r>
              <a:rPr sz="2800" spc="-7" dirty="0">
                <a:latin typeface="Times New Roman" pitchFamily="18" charset="0"/>
                <a:cs typeface="Times New Roman" pitchFamily="18" charset="0"/>
              </a:rPr>
              <a:t>new</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during</a:t>
            </a:r>
            <a:r>
              <a:rPr sz="2800" spc="47" dirty="0">
                <a:latin typeface="Times New Roman" pitchFamily="18" charset="0"/>
                <a:cs typeface="Times New Roman" pitchFamily="18" charset="0"/>
              </a:rPr>
              <a:t> </a:t>
            </a:r>
            <a:r>
              <a:rPr sz="2800" dirty="0">
                <a:latin typeface="Times New Roman" pitchFamily="18" charset="0"/>
                <a:cs typeface="Times New Roman" pitchFamily="18" charset="0"/>
              </a:rPr>
              <a:t>a </a:t>
            </a:r>
            <a:r>
              <a:rPr sz="2800" spc="-7" dirty="0">
                <a:latin typeface="Times New Roman" pitchFamily="18" charset="0"/>
                <a:cs typeface="Times New Roman" pitchFamily="18" charset="0"/>
              </a:rPr>
              <a:t>dialogue</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or</a:t>
            </a:r>
            <a:r>
              <a:rPr sz="2800" dirty="0">
                <a:latin typeface="Times New Roman" pitchFamily="18" charset="0"/>
                <a:cs typeface="Times New Roman" pitchFamily="18" charset="0"/>
              </a:rPr>
              <a:t> </a:t>
            </a:r>
            <a:r>
              <a:rPr sz="2800" spc="-13" dirty="0">
                <a:latin typeface="Times New Roman" pitchFamily="18" charset="0"/>
                <a:cs typeface="Times New Roman" pitchFamily="18" charset="0"/>
              </a:rPr>
              <a:t>interaction</a:t>
            </a:r>
            <a:r>
              <a:rPr sz="2800" spc="33" dirty="0">
                <a:latin typeface="Times New Roman" pitchFamily="18" charset="0"/>
                <a:cs typeface="Times New Roman" pitchFamily="18" charset="0"/>
              </a:rPr>
              <a:t> </a:t>
            </a:r>
            <a:r>
              <a:rPr sz="2800" spc="-7" dirty="0">
                <a:latin typeface="Times New Roman" pitchFamily="18" charset="0"/>
                <a:cs typeface="Times New Roman" pitchFamily="18" charset="0"/>
              </a:rPr>
              <a:t>with</a:t>
            </a:r>
            <a:r>
              <a:rPr sz="2800" spc="13"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20" dirty="0">
                <a:latin typeface="Times New Roman" pitchFamily="18" charset="0"/>
                <a:cs typeface="Times New Roman" pitchFamily="18" charset="0"/>
              </a:rPr>
              <a:t> </a:t>
            </a:r>
            <a:r>
              <a:rPr sz="2800" spc="-53" dirty="0">
                <a:latin typeface="Times New Roman" pitchFamily="18" charset="0"/>
                <a:cs typeface="Times New Roman" pitchFamily="18" charset="0"/>
              </a:rPr>
              <a:t>user.</a:t>
            </a:r>
            <a:endParaRPr sz="28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WHEN</a:t>
            </a:r>
            <a:r>
              <a:rPr lang="en-US" sz="3600" b="1" spc="-6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SHOULD</a:t>
            </a:r>
            <a:r>
              <a:rPr lang="en-US" sz="3600" b="1" spc="-73"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IT</a:t>
            </a:r>
            <a:r>
              <a:rPr lang="en-US" sz="3600" b="1" spc="-47"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BE</a:t>
            </a:r>
            <a:r>
              <a:rPr lang="en-US" sz="3600" b="1" spc="27" dirty="0" smtClean="0">
                <a:latin typeface="Times New Roman" pitchFamily="18" charset="0"/>
                <a:cs typeface="Times New Roman" pitchFamily="18" charset="0"/>
              </a:rPr>
              <a:t> </a:t>
            </a:r>
            <a:r>
              <a:rPr lang="en-US" sz="3600" b="1" dirty="0" smtClean="0">
                <a:solidFill>
                  <a:srgbClr val="001F5F"/>
                </a:solidFill>
                <a:latin typeface="Times New Roman" pitchFamily="18" charset="0"/>
                <a:cs typeface="Times New Roman" pitchFamily="18" charset="0"/>
              </a:rPr>
              <a:t>USED</a:t>
            </a:r>
            <a:r>
              <a:rPr lang="en-US" sz="3600" b="1" dirty="0" smtClean="0">
                <a:latin typeface="Times New Roman" pitchFamily="18" charset="0"/>
                <a:cs typeface="Times New Roman" pitchFamily="18" charset="0"/>
              </a:rPr>
              <a:t>?</a:t>
            </a:r>
            <a:endParaRPr lang="en-US" sz="34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4E0D5B8D-97EF-4ACB-B274-9AAF61947262}"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106</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6455" y="45961"/>
            <a:ext cx="4248150" cy="590697"/>
          </a:xfrm>
          <a:prstGeom prst="rect">
            <a:avLst/>
          </a:prstGeom>
        </p:spPr>
        <p:txBody>
          <a:bodyPr vert="horz" wrap="square" lIns="0" tIns="16087" rIns="0" bIns="0" rtlCol="0" anchor="ctr">
            <a:spAutoFit/>
          </a:bodyPr>
          <a:lstStyle/>
          <a:p>
            <a:pPr marL="16933">
              <a:lnSpc>
                <a:spcPct val="100000"/>
              </a:lnSpc>
              <a:spcBef>
                <a:spcPts val="127"/>
              </a:spcBef>
            </a:pPr>
            <a:endParaRPr sz="3733" dirty="0">
              <a:latin typeface="Times New Roman" pitchFamily="18" charset="0"/>
              <a:cs typeface="Times New Roman" pitchFamily="18" charset="0"/>
            </a:endParaRPr>
          </a:p>
        </p:txBody>
      </p:sp>
      <p:sp>
        <p:nvSpPr>
          <p:cNvPr id="3" name="object 3"/>
          <p:cNvSpPr txBox="1"/>
          <p:nvPr/>
        </p:nvSpPr>
        <p:spPr>
          <a:xfrm>
            <a:off x="307341" y="1200150"/>
            <a:ext cx="8527415" cy="4449081"/>
          </a:xfrm>
          <a:prstGeom prst="rect">
            <a:avLst/>
          </a:prstGeom>
        </p:spPr>
        <p:txBody>
          <a:bodyPr vert="horz" wrap="square" lIns="0" tIns="16933" rIns="0" bIns="0" rtlCol="0">
            <a:spAutoFit/>
          </a:bodyPr>
          <a:lstStyle/>
          <a:p>
            <a:pPr marL="398770" indent="-382684">
              <a:spcBef>
                <a:spcPts val="133"/>
              </a:spcBef>
              <a:buFont typeface="Arial"/>
              <a:buChar char="•"/>
              <a:tabLst>
                <a:tab pos="398770" algn="l"/>
                <a:tab pos="399617" algn="l"/>
              </a:tabLst>
            </a:pPr>
            <a:r>
              <a:rPr sz="3200" spc="-13" dirty="0">
                <a:latin typeface="Times New Roman" pitchFamily="18" charset="0"/>
                <a:cs typeface="Times New Roman" pitchFamily="18" charset="0"/>
              </a:rPr>
              <a:t>Examine</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a</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user’s</a:t>
            </a:r>
            <a:r>
              <a:rPr sz="3200" spc="-7" dirty="0">
                <a:latin typeface="Times New Roman" pitchFamily="18" charset="0"/>
                <a:cs typeface="Times New Roman" pitchFamily="18" charset="0"/>
              </a:rPr>
              <a:t> experience</a:t>
            </a:r>
            <a:r>
              <a:rPr sz="3200" spc="27" dirty="0">
                <a:latin typeface="Times New Roman" pitchFamily="18" charset="0"/>
                <a:cs typeface="Times New Roman" pitchFamily="18" charset="0"/>
              </a:rPr>
              <a:t> </a:t>
            </a:r>
            <a:r>
              <a:rPr sz="3200" dirty="0">
                <a:latin typeface="Times New Roman" pitchFamily="18" charset="0"/>
                <a:cs typeface="Times New Roman" pitchFamily="18" charset="0"/>
              </a:rPr>
              <a:t>and</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imagine</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what</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it</a:t>
            </a:r>
            <a:r>
              <a:rPr sz="3200" dirty="0">
                <a:latin typeface="Times New Roman" pitchFamily="18" charset="0"/>
                <a:cs typeface="Times New Roman" pitchFamily="18" charset="0"/>
              </a:rPr>
              <a:t> </a:t>
            </a:r>
            <a:r>
              <a:rPr sz="3200" spc="-7" dirty="0">
                <a:latin typeface="Times New Roman" pitchFamily="18" charset="0"/>
                <a:cs typeface="Times New Roman" pitchFamily="18" charset="0"/>
              </a:rPr>
              <a:t>is</a:t>
            </a:r>
            <a:r>
              <a:rPr sz="3200" spc="20" dirty="0">
                <a:latin typeface="Times New Roman" pitchFamily="18" charset="0"/>
                <a:cs typeface="Times New Roman" pitchFamily="18" charset="0"/>
              </a:rPr>
              <a:t> </a:t>
            </a:r>
            <a:r>
              <a:rPr sz="3200" spc="-27" dirty="0">
                <a:latin typeface="Times New Roman" pitchFamily="18" charset="0"/>
                <a:cs typeface="Times New Roman" pitchFamily="18" charset="0"/>
              </a:rPr>
              <a:t>like</a:t>
            </a:r>
            <a:r>
              <a:rPr sz="3200" spc="20"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be</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him/</a:t>
            </a:r>
            <a:r>
              <a:rPr sz="3200" spc="20" dirty="0">
                <a:latin typeface="Times New Roman" pitchFamily="18" charset="0"/>
                <a:cs typeface="Times New Roman" pitchFamily="18" charset="0"/>
              </a:rPr>
              <a:t> </a:t>
            </a:r>
            <a:r>
              <a:rPr sz="3200" spc="-67" dirty="0">
                <a:latin typeface="Times New Roman" pitchFamily="18" charset="0"/>
                <a:cs typeface="Times New Roman" pitchFamily="18" charset="0"/>
              </a:rPr>
              <a:t>her.</a:t>
            </a:r>
            <a:endParaRPr sz="3200" dirty="0">
              <a:latin typeface="Times New Roman" pitchFamily="18" charset="0"/>
              <a:cs typeface="Times New Roman" pitchFamily="18" charset="0"/>
            </a:endParaRPr>
          </a:p>
          <a:p>
            <a:pPr>
              <a:spcBef>
                <a:spcPts val="33"/>
              </a:spcBef>
              <a:buFont typeface="Arial"/>
              <a:buChar char="•"/>
            </a:pPr>
            <a:endParaRPr sz="3200" dirty="0">
              <a:latin typeface="Times New Roman" pitchFamily="18" charset="0"/>
              <a:cs typeface="Times New Roman" pitchFamily="18" charset="0"/>
            </a:endParaRPr>
          </a:p>
          <a:p>
            <a:pPr marL="398770" indent="-382684">
              <a:buFont typeface="Arial"/>
              <a:buChar char="•"/>
              <a:tabLst>
                <a:tab pos="398770" algn="l"/>
                <a:tab pos="399617" algn="l"/>
              </a:tabLst>
            </a:pPr>
            <a:r>
              <a:rPr sz="3200" spc="-13" dirty="0">
                <a:latin typeface="Times New Roman" pitchFamily="18" charset="0"/>
                <a:cs typeface="Times New Roman" pitchFamily="18" charset="0"/>
              </a:rPr>
              <a:t>Complete</a:t>
            </a:r>
            <a:r>
              <a:rPr sz="3200" spc="33" dirty="0">
                <a:latin typeface="Times New Roman" pitchFamily="18" charset="0"/>
                <a:cs typeface="Times New Roman" pitchFamily="18" charset="0"/>
              </a:rPr>
              <a:t> </a:t>
            </a:r>
            <a:r>
              <a:rPr sz="3200" dirty="0">
                <a:latin typeface="Times New Roman" pitchFamily="18" charset="0"/>
                <a:cs typeface="Times New Roman" pitchFamily="18" charset="0"/>
              </a:rPr>
              <a:t>the </a:t>
            </a:r>
            <a:r>
              <a:rPr sz="3200" spc="-7" dirty="0">
                <a:latin typeface="Times New Roman" pitchFamily="18" charset="0"/>
                <a:cs typeface="Times New Roman" pitchFamily="18" charset="0"/>
              </a:rPr>
              <a:t>sections</a:t>
            </a:r>
            <a:r>
              <a:rPr sz="3200" spc="33" dirty="0">
                <a:latin typeface="Times New Roman" pitchFamily="18" charset="0"/>
                <a:cs typeface="Times New Roman" pitchFamily="18" charset="0"/>
              </a:rPr>
              <a:t> </a:t>
            </a:r>
            <a:r>
              <a:rPr sz="3200" spc="-7" dirty="0">
                <a:latin typeface="Times New Roman" pitchFamily="18" charset="0"/>
                <a:cs typeface="Times New Roman" pitchFamily="18" charset="0"/>
              </a:rPr>
              <a:t>of</a:t>
            </a:r>
            <a:r>
              <a:rPr sz="3200" dirty="0">
                <a:latin typeface="Times New Roman" pitchFamily="18" charset="0"/>
                <a:cs typeface="Times New Roman" pitchFamily="18" charset="0"/>
              </a:rPr>
              <a:t> the map</a:t>
            </a:r>
            <a:r>
              <a:rPr sz="3200" spc="20"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capture</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what </a:t>
            </a:r>
            <a:r>
              <a:rPr sz="3200" dirty="0">
                <a:latin typeface="Times New Roman" pitchFamily="18" charset="0"/>
                <a:cs typeface="Times New Roman" pitchFamily="18" charset="0"/>
              </a:rPr>
              <a:t>the</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user</a:t>
            </a:r>
            <a:r>
              <a:rPr sz="3200" dirty="0">
                <a:latin typeface="Times New Roman" pitchFamily="18" charset="0"/>
                <a:cs typeface="Times New Roman" pitchFamily="18" charset="0"/>
              </a:rPr>
              <a:t> sees,</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does</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and</a:t>
            </a:r>
            <a:r>
              <a:rPr sz="3200" spc="20" dirty="0">
                <a:latin typeface="Times New Roman" pitchFamily="18" charset="0"/>
                <a:cs typeface="Times New Roman" pitchFamily="18" charset="0"/>
              </a:rPr>
              <a:t> </a:t>
            </a:r>
            <a:r>
              <a:rPr sz="3200" spc="-13" dirty="0">
                <a:latin typeface="Times New Roman" pitchFamily="18" charset="0"/>
                <a:cs typeface="Times New Roman" pitchFamily="18" charset="0"/>
              </a:rPr>
              <a:t>hears.</a:t>
            </a:r>
            <a:endParaRPr sz="3200" dirty="0">
              <a:latin typeface="Times New Roman" pitchFamily="18" charset="0"/>
              <a:cs typeface="Times New Roman" pitchFamily="18" charset="0"/>
            </a:endParaRPr>
          </a:p>
          <a:p>
            <a:pPr>
              <a:spcBef>
                <a:spcPts val="33"/>
              </a:spcBef>
              <a:buFont typeface="Arial"/>
              <a:buChar char="•"/>
            </a:pPr>
            <a:endParaRPr sz="3200" dirty="0">
              <a:latin typeface="Times New Roman" pitchFamily="18" charset="0"/>
              <a:cs typeface="Times New Roman" pitchFamily="18" charset="0"/>
            </a:endParaRPr>
          </a:p>
          <a:p>
            <a:pPr marL="398770" indent="-382684">
              <a:buFont typeface="Arial"/>
              <a:buChar char="•"/>
              <a:tabLst>
                <a:tab pos="398770" algn="l"/>
                <a:tab pos="399617" algn="l"/>
              </a:tabLst>
            </a:pPr>
            <a:r>
              <a:rPr sz="3200" dirty="0">
                <a:latin typeface="Times New Roman" pitchFamily="18" charset="0"/>
                <a:cs typeface="Times New Roman" pitchFamily="18" charset="0"/>
              </a:rPr>
              <a:t>No</a:t>
            </a:r>
            <a:r>
              <a:rPr sz="3200" spc="640" dirty="0">
                <a:latin typeface="Times New Roman" pitchFamily="18" charset="0"/>
                <a:cs typeface="Times New Roman" pitchFamily="18" charset="0"/>
              </a:rPr>
              <a:t> </a:t>
            </a:r>
            <a:r>
              <a:rPr sz="3200" spc="-7" dirty="0">
                <a:latin typeface="Times New Roman" pitchFamily="18" charset="0"/>
                <a:cs typeface="Times New Roman" pitchFamily="18" charset="0"/>
              </a:rPr>
              <a:t>set</a:t>
            </a:r>
            <a:r>
              <a:rPr sz="3200" spc="633" dirty="0">
                <a:latin typeface="Times New Roman" pitchFamily="18" charset="0"/>
                <a:cs typeface="Times New Roman" pitchFamily="18" charset="0"/>
              </a:rPr>
              <a:t> </a:t>
            </a:r>
            <a:r>
              <a:rPr sz="3200" spc="-13" dirty="0">
                <a:latin typeface="Times New Roman" pitchFamily="18" charset="0"/>
                <a:cs typeface="Times New Roman" pitchFamily="18" charset="0"/>
              </a:rPr>
              <a:t>order</a:t>
            </a:r>
            <a:r>
              <a:rPr sz="3200" spc="633" dirty="0">
                <a:latin typeface="Times New Roman" pitchFamily="18" charset="0"/>
                <a:cs typeface="Times New Roman" pitchFamily="18" charset="0"/>
              </a:rPr>
              <a:t> </a:t>
            </a:r>
            <a:r>
              <a:rPr sz="3200" spc="-13" dirty="0">
                <a:latin typeface="Times New Roman" pitchFamily="18" charset="0"/>
                <a:cs typeface="Times New Roman" pitchFamily="18" charset="0"/>
              </a:rPr>
              <a:t>for</a:t>
            </a:r>
            <a:r>
              <a:rPr sz="3200" spc="640" dirty="0">
                <a:latin typeface="Times New Roman" pitchFamily="18" charset="0"/>
                <a:cs typeface="Times New Roman" pitchFamily="18" charset="0"/>
              </a:rPr>
              <a:t> </a:t>
            </a:r>
            <a:r>
              <a:rPr sz="3200" spc="-7" dirty="0">
                <a:latin typeface="Times New Roman" pitchFamily="18" charset="0"/>
                <a:cs typeface="Times New Roman" pitchFamily="18" charset="0"/>
              </a:rPr>
              <a:t>completing</a:t>
            </a:r>
            <a:r>
              <a:rPr sz="3200" spc="667" dirty="0">
                <a:latin typeface="Times New Roman" pitchFamily="18" charset="0"/>
                <a:cs typeface="Times New Roman" pitchFamily="18" charset="0"/>
              </a:rPr>
              <a:t> </a:t>
            </a:r>
            <a:r>
              <a:rPr sz="3200" spc="-7" dirty="0">
                <a:latin typeface="Times New Roman" pitchFamily="18" charset="0"/>
                <a:cs typeface="Times New Roman" pitchFamily="18" charset="0"/>
              </a:rPr>
              <a:t>each</a:t>
            </a:r>
            <a:r>
              <a:rPr sz="3200" spc="645" dirty="0">
                <a:latin typeface="Times New Roman" pitchFamily="18" charset="0"/>
                <a:cs typeface="Times New Roman" pitchFamily="18" charset="0"/>
              </a:rPr>
              <a:t> </a:t>
            </a:r>
            <a:r>
              <a:rPr sz="3200" spc="-7" dirty="0">
                <a:latin typeface="Times New Roman" pitchFamily="18" charset="0"/>
                <a:cs typeface="Times New Roman" pitchFamily="18" charset="0"/>
              </a:rPr>
              <a:t>section,</a:t>
            </a:r>
            <a:r>
              <a:rPr sz="3200" spc="653" dirty="0">
                <a:latin typeface="Times New Roman" pitchFamily="18" charset="0"/>
                <a:cs typeface="Times New Roman" pitchFamily="18" charset="0"/>
              </a:rPr>
              <a:t> </a:t>
            </a:r>
            <a:r>
              <a:rPr sz="3200" dirty="0">
                <a:latin typeface="Times New Roman" pitchFamily="18" charset="0"/>
                <a:cs typeface="Times New Roman" pitchFamily="18" charset="0"/>
              </a:rPr>
              <a:t>but</a:t>
            </a:r>
            <a:r>
              <a:rPr sz="3200" spc="645" dirty="0">
                <a:latin typeface="Times New Roman" pitchFamily="18" charset="0"/>
                <a:cs typeface="Times New Roman" pitchFamily="18" charset="0"/>
              </a:rPr>
              <a:t> </a:t>
            </a:r>
            <a:r>
              <a:rPr sz="3200" spc="-7" dirty="0">
                <a:latin typeface="Times New Roman" pitchFamily="18" charset="0"/>
                <a:cs typeface="Times New Roman" pitchFamily="18" charset="0"/>
              </a:rPr>
              <a:t>it</a:t>
            </a:r>
            <a:r>
              <a:rPr sz="3200" spc="645" dirty="0">
                <a:latin typeface="Times New Roman" pitchFamily="18" charset="0"/>
                <a:cs typeface="Times New Roman" pitchFamily="18" charset="0"/>
              </a:rPr>
              <a:t> </a:t>
            </a:r>
            <a:r>
              <a:rPr sz="3200" spc="-20" dirty="0">
                <a:latin typeface="Times New Roman" pitchFamily="18" charset="0"/>
                <a:cs typeface="Times New Roman" pitchFamily="18" charset="0"/>
              </a:rPr>
              <a:t>may</a:t>
            </a:r>
            <a:r>
              <a:rPr sz="3200" spc="660" dirty="0">
                <a:latin typeface="Times New Roman" pitchFamily="18" charset="0"/>
                <a:cs typeface="Times New Roman" pitchFamily="18" charset="0"/>
              </a:rPr>
              <a:t> </a:t>
            </a:r>
            <a:r>
              <a:rPr sz="3200" dirty="0">
                <a:latin typeface="Times New Roman" pitchFamily="18" charset="0"/>
                <a:cs typeface="Times New Roman" pitchFamily="18" charset="0"/>
              </a:rPr>
              <a:t>be</a:t>
            </a:r>
            <a:r>
              <a:rPr sz="3200" spc="645" dirty="0">
                <a:latin typeface="Times New Roman" pitchFamily="18" charset="0"/>
                <a:cs typeface="Times New Roman" pitchFamily="18" charset="0"/>
              </a:rPr>
              <a:t> </a:t>
            </a:r>
            <a:r>
              <a:rPr sz="3200" dirty="0">
                <a:latin typeface="Times New Roman" pitchFamily="18" charset="0"/>
                <a:cs typeface="Times New Roman" pitchFamily="18" charset="0"/>
              </a:rPr>
              <a:t>easier</a:t>
            </a:r>
            <a:r>
              <a:rPr sz="3200" spc="645"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spc="633" dirty="0">
                <a:latin typeface="Times New Roman" pitchFamily="18" charset="0"/>
                <a:cs typeface="Times New Roman" pitchFamily="18" charset="0"/>
              </a:rPr>
              <a:t> </a:t>
            </a:r>
            <a:r>
              <a:rPr sz="3200" spc="-13" dirty="0">
                <a:latin typeface="Times New Roman" pitchFamily="18" charset="0"/>
                <a:cs typeface="Times New Roman" pitchFamily="18" charset="0"/>
              </a:rPr>
              <a:t>start</a:t>
            </a:r>
            <a:r>
              <a:rPr sz="3200" spc="667" dirty="0">
                <a:latin typeface="Times New Roman" pitchFamily="18" charset="0"/>
                <a:cs typeface="Times New Roman" pitchFamily="18" charset="0"/>
              </a:rPr>
              <a:t> </a:t>
            </a:r>
            <a:r>
              <a:rPr sz="3200" spc="-7" dirty="0">
                <a:latin typeface="Times New Roman" pitchFamily="18" charset="0"/>
                <a:cs typeface="Times New Roman" pitchFamily="18" charset="0"/>
              </a:rPr>
              <a:t>with</a:t>
            </a:r>
            <a:r>
              <a:rPr sz="3200" spc="653" dirty="0">
                <a:latin typeface="Times New Roman" pitchFamily="18" charset="0"/>
                <a:cs typeface="Times New Roman" pitchFamily="18" charset="0"/>
              </a:rPr>
              <a:t> </a:t>
            </a:r>
            <a:r>
              <a:rPr sz="3200" dirty="0">
                <a:latin typeface="Times New Roman" pitchFamily="18" charset="0"/>
                <a:cs typeface="Times New Roman" pitchFamily="18" charset="0"/>
              </a:rPr>
              <a:t>the</a:t>
            </a:r>
          </a:p>
          <a:p>
            <a:pPr marL="398770"/>
            <a:r>
              <a:rPr sz="3200" spc="-7" dirty="0">
                <a:latin typeface="Times New Roman" pitchFamily="18" charset="0"/>
                <a:cs typeface="Times New Roman" pitchFamily="18" charset="0"/>
              </a:rPr>
              <a:t>observable</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activities</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in</a:t>
            </a:r>
            <a:r>
              <a:rPr sz="3200" spc="13" dirty="0">
                <a:latin typeface="Times New Roman" pitchFamily="18" charset="0"/>
                <a:cs typeface="Times New Roman" pitchFamily="18" charset="0"/>
              </a:rPr>
              <a:t> </a:t>
            </a:r>
            <a:r>
              <a:rPr sz="3200" dirty="0">
                <a:latin typeface="Times New Roman" pitchFamily="18" charset="0"/>
                <a:cs typeface="Times New Roman" pitchFamily="18" charset="0"/>
              </a:rPr>
              <a:t>the</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user’s world.</a:t>
            </a: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latin typeface="Times New Roman" pitchFamily="18" charset="0"/>
                <a:cs typeface="Times New Roman" pitchFamily="18" charset="0"/>
              </a:rPr>
              <a:t>HOW</a:t>
            </a:r>
            <a:r>
              <a:rPr lang="en-US" sz="3600" b="1" spc="-67" dirty="0" smtClean="0">
                <a:latin typeface="Times New Roman" pitchFamily="18" charset="0"/>
                <a:cs typeface="Times New Roman" pitchFamily="18" charset="0"/>
              </a:rPr>
              <a:t> </a:t>
            </a:r>
            <a:r>
              <a:rPr lang="en-US" sz="3600" b="1" spc="-20" dirty="0" smtClean="0">
                <a:latin typeface="Times New Roman" pitchFamily="18" charset="0"/>
                <a:cs typeface="Times New Roman" pitchFamily="18" charset="0"/>
              </a:rPr>
              <a:t>TO</a:t>
            </a:r>
            <a:r>
              <a:rPr lang="en-US" sz="3600" b="1" spc="-27" dirty="0" smtClean="0">
                <a:latin typeface="Times New Roman" pitchFamily="18" charset="0"/>
                <a:cs typeface="Times New Roman" pitchFamily="18" charset="0"/>
              </a:rPr>
              <a:t> </a:t>
            </a:r>
            <a:r>
              <a:rPr lang="en-US" sz="3600" b="1" spc="-7" dirty="0" smtClean="0">
                <a:latin typeface="Times New Roman" pitchFamily="18" charset="0"/>
                <a:cs typeface="Times New Roman" pitchFamily="18" charset="0"/>
              </a:rPr>
              <a:t>USE</a:t>
            </a:r>
            <a:r>
              <a:rPr lang="en-US" sz="3600" b="1" spc="-13"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THE</a:t>
            </a:r>
            <a:r>
              <a:rPr lang="en-US" sz="3600" b="1" spc="-13" dirty="0" smtClean="0">
                <a:latin typeface="Times New Roman" pitchFamily="18" charset="0"/>
                <a:cs typeface="Times New Roman" pitchFamily="18" charset="0"/>
              </a:rPr>
              <a:t> </a:t>
            </a:r>
            <a:r>
              <a:rPr lang="en-US" sz="3600" b="1" spc="-7" dirty="0" smtClean="0">
                <a:solidFill>
                  <a:srgbClr val="001F5F"/>
                </a:solidFill>
                <a:latin typeface="Times New Roman" pitchFamily="18" charset="0"/>
                <a:cs typeface="Times New Roman" pitchFamily="18" charset="0"/>
              </a:rPr>
              <a:t>TOOL?</a:t>
            </a:r>
            <a:endParaRPr lang="en-US" sz="34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B6BBA3B6-B5C3-4E45-A43F-73F94A18BF56}"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107</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700" y="162728"/>
            <a:ext cx="1447800" cy="305276"/>
          </a:xfrm>
          <a:prstGeom prst="rect">
            <a:avLst/>
          </a:prstGeom>
        </p:spPr>
        <p:txBody>
          <a:bodyPr vert="horz" wrap="square" lIns="0" tIns="17780" rIns="0" bIns="0" rtlCol="0">
            <a:spAutoFit/>
          </a:bodyPr>
          <a:lstStyle/>
          <a:p>
            <a:pPr marL="16933">
              <a:spcBef>
                <a:spcPts val="140"/>
              </a:spcBef>
            </a:pPr>
            <a:r>
              <a:rPr sz="1867" b="1" spc="-7" dirty="0">
                <a:solidFill>
                  <a:srgbClr val="FFFFFF"/>
                </a:solidFill>
                <a:latin typeface="Calibri"/>
                <a:cs typeface="Calibri"/>
              </a:rPr>
              <a:t>THIN</a:t>
            </a:r>
            <a:r>
              <a:rPr sz="1867" b="1" spc="-20" dirty="0">
                <a:solidFill>
                  <a:srgbClr val="FFFFFF"/>
                </a:solidFill>
                <a:latin typeface="Calibri"/>
                <a:cs typeface="Calibri"/>
              </a:rPr>
              <a:t>K</a:t>
            </a:r>
            <a:r>
              <a:rPr sz="1867" b="1" dirty="0">
                <a:solidFill>
                  <a:srgbClr val="FFFFFF"/>
                </a:solidFill>
                <a:latin typeface="Calibri"/>
                <a:cs typeface="Calibri"/>
              </a:rPr>
              <a:t>S</a:t>
            </a:r>
            <a:endParaRPr sz="1867" dirty="0">
              <a:latin typeface="Calibri"/>
              <a:cs typeface="Calibri"/>
            </a:endParaRPr>
          </a:p>
        </p:txBody>
      </p:sp>
      <p:grpSp>
        <p:nvGrpSpPr>
          <p:cNvPr id="3" name="object 3"/>
          <p:cNvGrpSpPr/>
          <p:nvPr/>
        </p:nvGrpSpPr>
        <p:grpSpPr>
          <a:xfrm>
            <a:off x="4800600" y="134958"/>
            <a:ext cx="1238250" cy="455592"/>
            <a:chOff x="4800599" y="101218"/>
            <a:chExt cx="1238250" cy="341694"/>
          </a:xfrm>
        </p:grpSpPr>
        <p:sp>
          <p:nvSpPr>
            <p:cNvPr id="4" name="object 4"/>
            <p:cNvSpPr/>
            <p:nvPr/>
          </p:nvSpPr>
          <p:spPr>
            <a:xfrm>
              <a:off x="5029200" y="101218"/>
              <a:ext cx="762000" cy="304800"/>
            </a:xfrm>
            <a:custGeom>
              <a:avLst/>
              <a:gdLst/>
              <a:ahLst/>
              <a:cxnLst/>
              <a:rect l="l" t="t" r="r" b="b"/>
              <a:pathLst>
                <a:path w="762000" h="304800">
                  <a:moveTo>
                    <a:pt x="71120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711200" y="304800"/>
                  </a:lnTo>
                  <a:lnTo>
                    <a:pt x="730978" y="300809"/>
                  </a:lnTo>
                  <a:lnTo>
                    <a:pt x="747125" y="289925"/>
                  </a:lnTo>
                  <a:lnTo>
                    <a:pt x="758009" y="273778"/>
                  </a:lnTo>
                  <a:lnTo>
                    <a:pt x="762000" y="254000"/>
                  </a:lnTo>
                  <a:lnTo>
                    <a:pt x="762000" y="50800"/>
                  </a:lnTo>
                  <a:lnTo>
                    <a:pt x="758009" y="31021"/>
                  </a:lnTo>
                  <a:lnTo>
                    <a:pt x="747125" y="14874"/>
                  </a:lnTo>
                  <a:lnTo>
                    <a:pt x="730978" y="3990"/>
                  </a:lnTo>
                  <a:lnTo>
                    <a:pt x="711200" y="0"/>
                  </a:lnTo>
                  <a:close/>
                </a:path>
              </a:pathLst>
            </a:custGeom>
            <a:solidFill>
              <a:srgbClr val="4F81BC"/>
            </a:solidFill>
          </p:spPr>
          <p:txBody>
            <a:bodyPr wrap="square" lIns="0" tIns="0" rIns="0" bIns="0" rtlCol="0"/>
            <a:lstStyle/>
            <a:p>
              <a:endParaRPr sz="2400"/>
            </a:p>
          </p:txBody>
        </p:sp>
        <p:sp>
          <p:nvSpPr>
            <p:cNvPr id="5" name="object 5"/>
            <p:cNvSpPr/>
            <p:nvPr/>
          </p:nvSpPr>
          <p:spPr>
            <a:xfrm>
              <a:off x="4800599" y="101218"/>
              <a:ext cx="1238250" cy="341694"/>
            </a:xfrm>
            <a:custGeom>
              <a:avLst/>
              <a:gdLst/>
              <a:ahLst/>
              <a:cxnLst/>
              <a:rect l="l" t="t" r="r" b="b"/>
              <a:pathLst>
                <a:path w="762000" h="304800">
                  <a:moveTo>
                    <a:pt x="0" y="50800"/>
                  </a:moveTo>
                  <a:lnTo>
                    <a:pt x="3990" y="31021"/>
                  </a:lnTo>
                  <a:lnTo>
                    <a:pt x="14874" y="14874"/>
                  </a:lnTo>
                  <a:lnTo>
                    <a:pt x="31021" y="3990"/>
                  </a:lnTo>
                  <a:lnTo>
                    <a:pt x="50800" y="0"/>
                  </a:lnTo>
                  <a:lnTo>
                    <a:pt x="711200" y="0"/>
                  </a:lnTo>
                  <a:lnTo>
                    <a:pt x="730978" y="3990"/>
                  </a:lnTo>
                  <a:lnTo>
                    <a:pt x="747125" y="14874"/>
                  </a:lnTo>
                  <a:lnTo>
                    <a:pt x="758009" y="31021"/>
                  </a:lnTo>
                  <a:lnTo>
                    <a:pt x="762000" y="50800"/>
                  </a:lnTo>
                  <a:lnTo>
                    <a:pt x="762000" y="254000"/>
                  </a:lnTo>
                  <a:lnTo>
                    <a:pt x="758009" y="273778"/>
                  </a:lnTo>
                  <a:lnTo>
                    <a:pt x="747125" y="289925"/>
                  </a:lnTo>
                  <a:lnTo>
                    <a:pt x="730978" y="300809"/>
                  </a:lnTo>
                  <a:lnTo>
                    <a:pt x="711200" y="304800"/>
                  </a:lnTo>
                  <a:lnTo>
                    <a:pt x="50800" y="304800"/>
                  </a:lnTo>
                  <a:lnTo>
                    <a:pt x="31021" y="300809"/>
                  </a:lnTo>
                  <a:lnTo>
                    <a:pt x="14874" y="289925"/>
                  </a:lnTo>
                  <a:lnTo>
                    <a:pt x="3990" y="273778"/>
                  </a:lnTo>
                  <a:lnTo>
                    <a:pt x="0" y="254000"/>
                  </a:lnTo>
                  <a:lnTo>
                    <a:pt x="0" y="50800"/>
                  </a:lnTo>
                  <a:close/>
                </a:path>
              </a:pathLst>
            </a:custGeom>
            <a:ln w="25400">
              <a:solidFill>
                <a:srgbClr val="385D89"/>
              </a:solidFill>
            </a:ln>
          </p:spPr>
          <p:txBody>
            <a:bodyPr wrap="square" lIns="0" tIns="0" rIns="0" bIns="0" rtlCol="0"/>
            <a:lstStyle/>
            <a:p>
              <a:endParaRPr sz="2400"/>
            </a:p>
          </p:txBody>
        </p:sp>
      </p:grpSp>
      <p:sp>
        <p:nvSpPr>
          <p:cNvPr id="6" name="object 6"/>
          <p:cNvSpPr txBox="1">
            <a:spLocks noGrp="1"/>
          </p:cNvSpPr>
          <p:nvPr>
            <p:ph type="title"/>
          </p:nvPr>
        </p:nvSpPr>
        <p:spPr>
          <a:xfrm>
            <a:off x="5190870" y="169687"/>
            <a:ext cx="1381379" cy="305276"/>
          </a:xfrm>
          <a:prstGeom prst="rect">
            <a:avLst/>
          </a:prstGeom>
        </p:spPr>
        <p:txBody>
          <a:bodyPr vert="horz" wrap="square" lIns="0" tIns="17780" rIns="0" bIns="0" rtlCol="0" anchor="ctr">
            <a:spAutoFit/>
          </a:bodyPr>
          <a:lstStyle/>
          <a:p>
            <a:pPr marL="16933">
              <a:lnSpc>
                <a:spcPct val="100000"/>
              </a:lnSpc>
              <a:spcBef>
                <a:spcPts val="140"/>
              </a:spcBef>
            </a:pPr>
            <a:r>
              <a:rPr sz="1867" dirty="0">
                <a:solidFill>
                  <a:srgbClr val="FFFFFF"/>
                </a:solidFill>
                <a:latin typeface="Calibri"/>
                <a:cs typeface="Calibri"/>
              </a:rPr>
              <a:t>FEE</a:t>
            </a:r>
            <a:r>
              <a:rPr sz="1867" spc="-7" dirty="0">
                <a:solidFill>
                  <a:srgbClr val="FFFFFF"/>
                </a:solidFill>
                <a:latin typeface="Calibri"/>
                <a:cs typeface="Calibri"/>
              </a:rPr>
              <a:t>L</a:t>
            </a:r>
            <a:r>
              <a:rPr sz="1867" dirty="0">
                <a:solidFill>
                  <a:srgbClr val="FFFFFF"/>
                </a:solidFill>
                <a:latin typeface="Calibri"/>
                <a:cs typeface="Calibri"/>
              </a:rPr>
              <a:t>S</a:t>
            </a:r>
            <a:endParaRPr sz="1867">
              <a:latin typeface="Calibri"/>
              <a:cs typeface="Calibri"/>
            </a:endParaRPr>
          </a:p>
        </p:txBody>
      </p:sp>
      <p:grpSp>
        <p:nvGrpSpPr>
          <p:cNvPr id="7" name="object 7"/>
          <p:cNvGrpSpPr/>
          <p:nvPr/>
        </p:nvGrpSpPr>
        <p:grpSpPr>
          <a:xfrm>
            <a:off x="673101" y="2294468"/>
            <a:ext cx="787400" cy="440267"/>
            <a:chOff x="673100" y="1720850"/>
            <a:chExt cx="787400" cy="330200"/>
          </a:xfrm>
        </p:grpSpPr>
        <p:sp>
          <p:nvSpPr>
            <p:cNvPr id="8" name="object 8"/>
            <p:cNvSpPr/>
            <p:nvPr/>
          </p:nvSpPr>
          <p:spPr>
            <a:xfrm>
              <a:off x="685800" y="1733550"/>
              <a:ext cx="762000" cy="304800"/>
            </a:xfrm>
            <a:custGeom>
              <a:avLst/>
              <a:gdLst/>
              <a:ahLst/>
              <a:cxnLst/>
              <a:rect l="l" t="t" r="r" b="b"/>
              <a:pathLst>
                <a:path w="762000" h="304800">
                  <a:moveTo>
                    <a:pt x="711200" y="0"/>
                  </a:moveTo>
                  <a:lnTo>
                    <a:pt x="50800" y="0"/>
                  </a:lnTo>
                  <a:lnTo>
                    <a:pt x="31027" y="3990"/>
                  </a:lnTo>
                  <a:lnTo>
                    <a:pt x="14879" y="14874"/>
                  </a:lnTo>
                  <a:lnTo>
                    <a:pt x="3992" y="31021"/>
                  </a:lnTo>
                  <a:lnTo>
                    <a:pt x="0" y="50800"/>
                  </a:lnTo>
                  <a:lnTo>
                    <a:pt x="0" y="254000"/>
                  </a:lnTo>
                  <a:lnTo>
                    <a:pt x="3992" y="273778"/>
                  </a:lnTo>
                  <a:lnTo>
                    <a:pt x="14879" y="289925"/>
                  </a:lnTo>
                  <a:lnTo>
                    <a:pt x="31027" y="300809"/>
                  </a:lnTo>
                  <a:lnTo>
                    <a:pt x="50800" y="304800"/>
                  </a:lnTo>
                  <a:lnTo>
                    <a:pt x="711200" y="304800"/>
                  </a:lnTo>
                  <a:lnTo>
                    <a:pt x="730978" y="300809"/>
                  </a:lnTo>
                  <a:lnTo>
                    <a:pt x="747125" y="289925"/>
                  </a:lnTo>
                  <a:lnTo>
                    <a:pt x="758009" y="273778"/>
                  </a:lnTo>
                  <a:lnTo>
                    <a:pt x="762000" y="254000"/>
                  </a:lnTo>
                  <a:lnTo>
                    <a:pt x="762000" y="50800"/>
                  </a:lnTo>
                  <a:lnTo>
                    <a:pt x="758009" y="31021"/>
                  </a:lnTo>
                  <a:lnTo>
                    <a:pt x="747125" y="14874"/>
                  </a:lnTo>
                  <a:lnTo>
                    <a:pt x="730978" y="3990"/>
                  </a:lnTo>
                  <a:lnTo>
                    <a:pt x="711200" y="0"/>
                  </a:lnTo>
                  <a:close/>
                </a:path>
              </a:pathLst>
            </a:custGeom>
            <a:solidFill>
              <a:srgbClr val="4F81BC"/>
            </a:solidFill>
          </p:spPr>
          <p:txBody>
            <a:bodyPr wrap="square" lIns="0" tIns="0" rIns="0" bIns="0" rtlCol="0"/>
            <a:lstStyle/>
            <a:p>
              <a:endParaRPr sz="2400"/>
            </a:p>
          </p:txBody>
        </p:sp>
        <p:sp>
          <p:nvSpPr>
            <p:cNvPr id="9" name="object 9"/>
            <p:cNvSpPr/>
            <p:nvPr/>
          </p:nvSpPr>
          <p:spPr>
            <a:xfrm>
              <a:off x="685800" y="1733550"/>
              <a:ext cx="762000" cy="304800"/>
            </a:xfrm>
            <a:custGeom>
              <a:avLst/>
              <a:gdLst/>
              <a:ahLst/>
              <a:cxnLst/>
              <a:rect l="l" t="t" r="r" b="b"/>
              <a:pathLst>
                <a:path w="762000" h="304800">
                  <a:moveTo>
                    <a:pt x="0" y="50800"/>
                  </a:moveTo>
                  <a:lnTo>
                    <a:pt x="3992" y="31021"/>
                  </a:lnTo>
                  <a:lnTo>
                    <a:pt x="14879" y="14874"/>
                  </a:lnTo>
                  <a:lnTo>
                    <a:pt x="31027" y="3990"/>
                  </a:lnTo>
                  <a:lnTo>
                    <a:pt x="50800" y="0"/>
                  </a:lnTo>
                  <a:lnTo>
                    <a:pt x="711200" y="0"/>
                  </a:lnTo>
                  <a:lnTo>
                    <a:pt x="730978" y="3990"/>
                  </a:lnTo>
                  <a:lnTo>
                    <a:pt x="747125" y="14874"/>
                  </a:lnTo>
                  <a:lnTo>
                    <a:pt x="758009" y="31021"/>
                  </a:lnTo>
                  <a:lnTo>
                    <a:pt x="762000" y="50800"/>
                  </a:lnTo>
                  <a:lnTo>
                    <a:pt x="762000" y="254000"/>
                  </a:lnTo>
                  <a:lnTo>
                    <a:pt x="758009" y="273778"/>
                  </a:lnTo>
                  <a:lnTo>
                    <a:pt x="747125" y="289925"/>
                  </a:lnTo>
                  <a:lnTo>
                    <a:pt x="730978" y="300809"/>
                  </a:lnTo>
                  <a:lnTo>
                    <a:pt x="711200" y="304800"/>
                  </a:lnTo>
                  <a:lnTo>
                    <a:pt x="50800" y="304800"/>
                  </a:lnTo>
                  <a:lnTo>
                    <a:pt x="31027" y="300809"/>
                  </a:lnTo>
                  <a:lnTo>
                    <a:pt x="14879" y="289925"/>
                  </a:lnTo>
                  <a:lnTo>
                    <a:pt x="3992" y="273778"/>
                  </a:lnTo>
                  <a:lnTo>
                    <a:pt x="0" y="254000"/>
                  </a:lnTo>
                  <a:lnTo>
                    <a:pt x="0" y="50800"/>
                  </a:lnTo>
                  <a:close/>
                </a:path>
              </a:pathLst>
            </a:custGeom>
            <a:ln w="25400">
              <a:solidFill>
                <a:srgbClr val="385D89"/>
              </a:solidFill>
            </a:ln>
          </p:spPr>
          <p:txBody>
            <a:bodyPr wrap="square" lIns="0" tIns="0" rIns="0" bIns="0" rtlCol="0"/>
            <a:lstStyle/>
            <a:p>
              <a:endParaRPr sz="2400"/>
            </a:p>
          </p:txBody>
        </p:sp>
      </p:grpSp>
      <p:sp>
        <p:nvSpPr>
          <p:cNvPr id="10" name="object 10"/>
          <p:cNvSpPr txBox="1"/>
          <p:nvPr/>
        </p:nvSpPr>
        <p:spPr>
          <a:xfrm>
            <a:off x="878840" y="2339848"/>
            <a:ext cx="1235710" cy="308102"/>
          </a:xfrm>
          <a:prstGeom prst="rect">
            <a:avLst/>
          </a:prstGeom>
        </p:spPr>
        <p:txBody>
          <a:bodyPr vert="horz" wrap="square" lIns="0" tIns="17780" rIns="0" bIns="0" rtlCol="0">
            <a:spAutoFit/>
          </a:bodyPr>
          <a:lstStyle/>
          <a:p>
            <a:pPr marL="16933">
              <a:spcBef>
                <a:spcPts val="140"/>
              </a:spcBef>
            </a:pPr>
            <a:r>
              <a:rPr sz="1867" b="1" spc="-20" dirty="0">
                <a:solidFill>
                  <a:srgbClr val="FFFFFF"/>
                </a:solidFill>
                <a:latin typeface="Calibri"/>
                <a:cs typeface="Calibri"/>
              </a:rPr>
              <a:t>S</a:t>
            </a:r>
            <a:r>
              <a:rPr sz="1867" b="1" spc="-147" dirty="0">
                <a:solidFill>
                  <a:srgbClr val="FFFFFF"/>
                </a:solidFill>
                <a:latin typeface="Calibri"/>
                <a:cs typeface="Calibri"/>
              </a:rPr>
              <a:t>A</a:t>
            </a:r>
            <a:r>
              <a:rPr sz="1867" b="1" spc="-33" dirty="0">
                <a:solidFill>
                  <a:srgbClr val="FFFFFF"/>
                </a:solidFill>
                <a:latin typeface="Calibri"/>
                <a:cs typeface="Calibri"/>
              </a:rPr>
              <a:t>Y</a:t>
            </a:r>
            <a:r>
              <a:rPr sz="1867" b="1" dirty="0">
                <a:solidFill>
                  <a:srgbClr val="FFFFFF"/>
                </a:solidFill>
                <a:latin typeface="Calibri"/>
                <a:cs typeface="Calibri"/>
              </a:rPr>
              <a:t>S</a:t>
            </a:r>
            <a:endParaRPr sz="1867">
              <a:latin typeface="Calibri"/>
              <a:cs typeface="Calibri"/>
            </a:endParaRPr>
          </a:p>
        </p:txBody>
      </p:sp>
      <p:grpSp>
        <p:nvGrpSpPr>
          <p:cNvPr id="11" name="object 11"/>
          <p:cNvGrpSpPr/>
          <p:nvPr/>
        </p:nvGrpSpPr>
        <p:grpSpPr>
          <a:xfrm>
            <a:off x="5187951" y="2484968"/>
            <a:ext cx="787400" cy="440267"/>
            <a:chOff x="5016500" y="1720850"/>
            <a:chExt cx="787400" cy="330200"/>
          </a:xfrm>
        </p:grpSpPr>
        <p:sp>
          <p:nvSpPr>
            <p:cNvPr id="12" name="object 12"/>
            <p:cNvSpPr/>
            <p:nvPr/>
          </p:nvSpPr>
          <p:spPr>
            <a:xfrm>
              <a:off x="5029200" y="1733550"/>
              <a:ext cx="762000" cy="304800"/>
            </a:xfrm>
            <a:custGeom>
              <a:avLst/>
              <a:gdLst/>
              <a:ahLst/>
              <a:cxnLst/>
              <a:rect l="l" t="t" r="r" b="b"/>
              <a:pathLst>
                <a:path w="762000" h="304800">
                  <a:moveTo>
                    <a:pt x="71120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711200" y="304800"/>
                  </a:lnTo>
                  <a:lnTo>
                    <a:pt x="730978" y="300809"/>
                  </a:lnTo>
                  <a:lnTo>
                    <a:pt x="747125" y="289925"/>
                  </a:lnTo>
                  <a:lnTo>
                    <a:pt x="758009" y="273778"/>
                  </a:lnTo>
                  <a:lnTo>
                    <a:pt x="762000" y="254000"/>
                  </a:lnTo>
                  <a:lnTo>
                    <a:pt x="762000" y="50800"/>
                  </a:lnTo>
                  <a:lnTo>
                    <a:pt x="758009" y="31021"/>
                  </a:lnTo>
                  <a:lnTo>
                    <a:pt x="747125" y="14874"/>
                  </a:lnTo>
                  <a:lnTo>
                    <a:pt x="730978" y="3990"/>
                  </a:lnTo>
                  <a:lnTo>
                    <a:pt x="711200" y="0"/>
                  </a:lnTo>
                  <a:close/>
                </a:path>
              </a:pathLst>
            </a:custGeom>
            <a:solidFill>
              <a:srgbClr val="4F81BC"/>
            </a:solidFill>
          </p:spPr>
          <p:txBody>
            <a:bodyPr wrap="square" lIns="0" tIns="0" rIns="0" bIns="0" rtlCol="0"/>
            <a:lstStyle/>
            <a:p>
              <a:endParaRPr sz="2400"/>
            </a:p>
          </p:txBody>
        </p:sp>
        <p:sp>
          <p:nvSpPr>
            <p:cNvPr id="13" name="object 13"/>
            <p:cNvSpPr/>
            <p:nvPr/>
          </p:nvSpPr>
          <p:spPr>
            <a:xfrm>
              <a:off x="5029200" y="1733550"/>
              <a:ext cx="762000" cy="304800"/>
            </a:xfrm>
            <a:custGeom>
              <a:avLst/>
              <a:gdLst/>
              <a:ahLst/>
              <a:cxnLst/>
              <a:rect l="l" t="t" r="r" b="b"/>
              <a:pathLst>
                <a:path w="762000" h="304800">
                  <a:moveTo>
                    <a:pt x="0" y="50800"/>
                  </a:moveTo>
                  <a:lnTo>
                    <a:pt x="3990" y="31021"/>
                  </a:lnTo>
                  <a:lnTo>
                    <a:pt x="14874" y="14874"/>
                  </a:lnTo>
                  <a:lnTo>
                    <a:pt x="31021" y="3990"/>
                  </a:lnTo>
                  <a:lnTo>
                    <a:pt x="50800" y="0"/>
                  </a:lnTo>
                  <a:lnTo>
                    <a:pt x="711200" y="0"/>
                  </a:lnTo>
                  <a:lnTo>
                    <a:pt x="730978" y="3990"/>
                  </a:lnTo>
                  <a:lnTo>
                    <a:pt x="747125" y="14874"/>
                  </a:lnTo>
                  <a:lnTo>
                    <a:pt x="758009" y="31021"/>
                  </a:lnTo>
                  <a:lnTo>
                    <a:pt x="762000" y="50800"/>
                  </a:lnTo>
                  <a:lnTo>
                    <a:pt x="762000" y="254000"/>
                  </a:lnTo>
                  <a:lnTo>
                    <a:pt x="758009" y="273778"/>
                  </a:lnTo>
                  <a:lnTo>
                    <a:pt x="747125" y="289925"/>
                  </a:lnTo>
                  <a:lnTo>
                    <a:pt x="730978" y="300809"/>
                  </a:lnTo>
                  <a:lnTo>
                    <a:pt x="711200" y="304800"/>
                  </a:lnTo>
                  <a:lnTo>
                    <a:pt x="50800" y="304800"/>
                  </a:lnTo>
                  <a:lnTo>
                    <a:pt x="31021" y="300809"/>
                  </a:lnTo>
                  <a:lnTo>
                    <a:pt x="14874" y="289925"/>
                  </a:lnTo>
                  <a:lnTo>
                    <a:pt x="3990" y="273778"/>
                  </a:lnTo>
                  <a:lnTo>
                    <a:pt x="0" y="254000"/>
                  </a:lnTo>
                  <a:lnTo>
                    <a:pt x="0" y="50800"/>
                  </a:lnTo>
                  <a:close/>
                </a:path>
              </a:pathLst>
            </a:custGeom>
            <a:ln w="25400">
              <a:solidFill>
                <a:srgbClr val="385D89"/>
              </a:solidFill>
            </a:ln>
          </p:spPr>
          <p:txBody>
            <a:bodyPr wrap="square" lIns="0" tIns="0" rIns="0" bIns="0" rtlCol="0"/>
            <a:lstStyle/>
            <a:p>
              <a:endParaRPr sz="2400"/>
            </a:p>
          </p:txBody>
        </p:sp>
      </p:grpSp>
      <p:sp>
        <p:nvSpPr>
          <p:cNvPr id="14" name="object 14"/>
          <p:cNvSpPr txBox="1"/>
          <p:nvPr/>
        </p:nvSpPr>
        <p:spPr>
          <a:xfrm>
            <a:off x="5235067" y="2511298"/>
            <a:ext cx="1318133" cy="305276"/>
          </a:xfrm>
          <a:prstGeom prst="rect">
            <a:avLst/>
          </a:prstGeom>
        </p:spPr>
        <p:txBody>
          <a:bodyPr vert="horz" wrap="square" lIns="0" tIns="17780" rIns="0" bIns="0" rtlCol="0">
            <a:spAutoFit/>
          </a:bodyPr>
          <a:lstStyle/>
          <a:p>
            <a:pPr marL="16933">
              <a:spcBef>
                <a:spcPts val="140"/>
              </a:spcBef>
            </a:pPr>
            <a:r>
              <a:rPr sz="1867" b="1" spc="-7" dirty="0">
                <a:solidFill>
                  <a:srgbClr val="FFFFFF"/>
                </a:solidFill>
                <a:latin typeface="Calibri"/>
                <a:cs typeface="Calibri"/>
              </a:rPr>
              <a:t>DO</a:t>
            </a:r>
            <a:r>
              <a:rPr sz="1867" b="1" spc="-20" dirty="0">
                <a:solidFill>
                  <a:srgbClr val="FFFFFF"/>
                </a:solidFill>
                <a:latin typeface="Calibri"/>
                <a:cs typeface="Calibri"/>
              </a:rPr>
              <a:t>E</a:t>
            </a:r>
            <a:r>
              <a:rPr sz="1867" b="1" dirty="0">
                <a:solidFill>
                  <a:srgbClr val="FFFFFF"/>
                </a:solidFill>
                <a:latin typeface="Calibri"/>
                <a:cs typeface="Calibri"/>
              </a:rPr>
              <a:t>S</a:t>
            </a:r>
            <a:endParaRPr sz="1867">
              <a:latin typeface="Calibri"/>
              <a:cs typeface="Calibri"/>
            </a:endParaRPr>
          </a:p>
        </p:txBody>
      </p:sp>
      <p:grpSp>
        <p:nvGrpSpPr>
          <p:cNvPr id="15" name="object 15"/>
          <p:cNvGrpSpPr/>
          <p:nvPr/>
        </p:nvGrpSpPr>
        <p:grpSpPr>
          <a:xfrm>
            <a:off x="685800" y="4648204"/>
            <a:ext cx="1257299" cy="407923"/>
            <a:chOff x="685799" y="3486152"/>
            <a:chExt cx="1257299" cy="305942"/>
          </a:xfrm>
        </p:grpSpPr>
        <p:sp>
          <p:nvSpPr>
            <p:cNvPr id="16" name="object 16"/>
            <p:cNvSpPr/>
            <p:nvPr/>
          </p:nvSpPr>
          <p:spPr>
            <a:xfrm>
              <a:off x="685799" y="3486152"/>
              <a:ext cx="1257299" cy="305942"/>
            </a:xfrm>
            <a:custGeom>
              <a:avLst/>
              <a:gdLst/>
              <a:ahLst/>
              <a:cxnLst/>
              <a:rect l="l" t="t" r="r" b="b"/>
              <a:pathLst>
                <a:path w="838200" h="304800">
                  <a:moveTo>
                    <a:pt x="787400" y="0"/>
                  </a:moveTo>
                  <a:lnTo>
                    <a:pt x="50800" y="0"/>
                  </a:lnTo>
                  <a:lnTo>
                    <a:pt x="31027" y="3990"/>
                  </a:lnTo>
                  <a:lnTo>
                    <a:pt x="14879" y="14874"/>
                  </a:lnTo>
                  <a:lnTo>
                    <a:pt x="3992" y="31021"/>
                  </a:lnTo>
                  <a:lnTo>
                    <a:pt x="0" y="50799"/>
                  </a:lnTo>
                  <a:lnTo>
                    <a:pt x="0" y="253999"/>
                  </a:lnTo>
                  <a:lnTo>
                    <a:pt x="3992" y="273778"/>
                  </a:lnTo>
                  <a:lnTo>
                    <a:pt x="14879" y="289925"/>
                  </a:lnTo>
                  <a:lnTo>
                    <a:pt x="31027" y="300809"/>
                  </a:lnTo>
                  <a:lnTo>
                    <a:pt x="50800" y="304799"/>
                  </a:lnTo>
                  <a:lnTo>
                    <a:pt x="787400" y="304799"/>
                  </a:lnTo>
                  <a:lnTo>
                    <a:pt x="807178" y="300809"/>
                  </a:lnTo>
                  <a:lnTo>
                    <a:pt x="823325" y="289925"/>
                  </a:lnTo>
                  <a:lnTo>
                    <a:pt x="834209" y="273778"/>
                  </a:lnTo>
                  <a:lnTo>
                    <a:pt x="838200" y="253999"/>
                  </a:lnTo>
                  <a:lnTo>
                    <a:pt x="838200" y="50799"/>
                  </a:lnTo>
                  <a:lnTo>
                    <a:pt x="834209" y="31021"/>
                  </a:lnTo>
                  <a:lnTo>
                    <a:pt x="823325" y="14874"/>
                  </a:lnTo>
                  <a:lnTo>
                    <a:pt x="807178" y="3990"/>
                  </a:lnTo>
                  <a:lnTo>
                    <a:pt x="787400" y="0"/>
                  </a:lnTo>
                  <a:close/>
                </a:path>
              </a:pathLst>
            </a:custGeom>
            <a:solidFill>
              <a:srgbClr val="4F81BC"/>
            </a:solidFill>
          </p:spPr>
          <p:txBody>
            <a:bodyPr wrap="square" lIns="0" tIns="0" rIns="0" bIns="0" rtlCol="0"/>
            <a:lstStyle/>
            <a:p>
              <a:endParaRPr sz="2400"/>
            </a:p>
          </p:txBody>
        </p:sp>
        <p:sp>
          <p:nvSpPr>
            <p:cNvPr id="17" name="object 17"/>
            <p:cNvSpPr/>
            <p:nvPr/>
          </p:nvSpPr>
          <p:spPr>
            <a:xfrm>
              <a:off x="685799" y="3500436"/>
              <a:ext cx="1257299" cy="291655"/>
            </a:xfrm>
            <a:custGeom>
              <a:avLst/>
              <a:gdLst/>
              <a:ahLst/>
              <a:cxnLst/>
              <a:rect l="l" t="t" r="r" b="b"/>
              <a:pathLst>
                <a:path w="838200" h="304800">
                  <a:moveTo>
                    <a:pt x="0" y="50799"/>
                  </a:moveTo>
                  <a:lnTo>
                    <a:pt x="3992" y="31021"/>
                  </a:lnTo>
                  <a:lnTo>
                    <a:pt x="14879" y="14874"/>
                  </a:lnTo>
                  <a:lnTo>
                    <a:pt x="31027" y="3990"/>
                  </a:lnTo>
                  <a:lnTo>
                    <a:pt x="50800" y="0"/>
                  </a:lnTo>
                  <a:lnTo>
                    <a:pt x="787400" y="0"/>
                  </a:lnTo>
                  <a:lnTo>
                    <a:pt x="807178" y="3990"/>
                  </a:lnTo>
                  <a:lnTo>
                    <a:pt x="823325" y="14874"/>
                  </a:lnTo>
                  <a:lnTo>
                    <a:pt x="834209" y="31021"/>
                  </a:lnTo>
                  <a:lnTo>
                    <a:pt x="838200" y="50799"/>
                  </a:lnTo>
                  <a:lnTo>
                    <a:pt x="838200" y="253999"/>
                  </a:lnTo>
                  <a:lnTo>
                    <a:pt x="834209" y="273778"/>
                  </a:lnTo>
                  <a:lnTo>
                    <a:pt x="823325" y="289925"/>
                  </a:lnTo>
                  <a:lnTo>
                    <a:pt x="807178" y="300809"/>
                  </a:lnTo>
                  <a:lnTo>
                    <a:pt x="787400" y="304799"/>
                  </a:lnTo>
                  <a:lnTo>
                    <a:pt x="50800" y="304799"/>
                  </a:lnTo>
                  <a:lnTo>
                    <a:pt x="31027" y="300809"/>
                  </a:lnTo>
                  <a:lnTo>
                    <a:pt x="14879" y="289925"/>
                  </a:lnTo>
                  <a:lnTo>
                    <a:pt x="3992" y="273778"/>
                  </a:lnTo>
                  <a:lnTo>
                    <a:pt x="0" y="253999"/>
                  </a:lnTo>
                  <a:lnTo>
                    <a:pt x="0" y="50799"/>
                  </a:lnTo>
                  <a:close/>
                </a:path>
              </a:pathLst>
            </a:custGeom>
            <a:ln w="25400">
              <a:solidFill>
                <a:srgbClr val="385D89"/>
              </a:solidFill>
            </a:ln>
          </p:spPr>
          <p:txBody>
            <a:bodyPr wrap="square" lIns="0" tIns="0" rIns="0" bIns="0" rtlCol="0"/>
            <a:lstStyle/>
            <a:p>
              <a:endParaRPr sz="2400"/>
            </a:p>
          </p:txBody>
        </p:sp>
      </p:grpSp>
      <p:sp>
        <p:nvSpPr>
          <p:cNvPr id="23" name="object 23"/>
          <p:cNvSpPr txBox="1"/>
          <p:nvPr/>
        </p:nvSpPr>
        <p:spPr>
          <a:xfrm>
            <a:off x="535940" y="5954150"/>
            <a:ext cx="3510915" cy="591743"/>
          </a:xfrm>
          <a:prstGeom prst="rect">
            <a:avLst/>
          </a:prstGeom>
        </p:spPr>
        <p:txBody>
          <a:bodyPr vert="horz" wrap="square" lIns="0" tIns="16933" rIns="0" bIns="0" rtlCol="0">
            <a:spAutoFit/>
          </a:bodyPr>
          <a:lstStyle/>
          <a:p>
            <a:pPr marL="16933">
              <a:spcBef>
                <a:spcPts val="133"/>
              </a:spcBef>
            </a:pPr>
            <a:r>
              <a:rPr sz="1867" spc="-7" dirty="0">
                <a:latin typeface="Calibri"/>
                <a:cs typeface="Calibri"/>
              </a:rPr>
              <a:t>POSITIVE</a:t>
            </a:r>
            <a:r>
              <a:rPr sz="1867" dirty="0">
                <a:latin typeface="Calibri"/>
                <a:cs typeface="Calibri"/>
              </a:rPr>
              <a:t> </a:t>
            </a:r>
            <a:r>
              <a:rPr sz="1867" spc="-7" dirty="0">
                <a:latin typeface="Calibri"/>
                <a:cs typeface="Calibri"/>
              </a:rPr>
              <a:t>insights</a:t>
            </a:r>
            <a:r>
              <a:rPr sz="1867" spc="20" dirty="0">
                <a:latin typeface="Calibri"/>
                <a:cs typeface="Calibri"/>
              </a:rPr>
              <a:t> </a:t>
            </a:r>
            <a:r>
              <a:rPr sz="1867" spc="-13" dirty="0">
                <a:latin typeface="Calibri"/>
                <a:cs typeface="Calibri"/>
              </a:rPr>
              <a:t>after</a:t>
            </a:r>
            <a:r>
              <a:rPr sz="1867" spc="-7" dirty="0">
                <a:latin typeface="Calibri"/>
                <a:cs typeface="Calibri"/>
              </a:rPr>
              <a:t> capturing</a:t>
            </a:r>
            <a:r>
              <a:rPr sz="1867" spc="20" dirty="0">
                <a:latin typeface="Calibri"/>
                <a:cs typeface="Calibri"/>
              </a:rPr>
              <a:t> </a:t>
            </a:r>
            <a:r>
              <a:rPr sz="1867" spc="-7" dirty="0">
                <a:latin typeface="Calibri"/>
                <a:cs typeface="Calibri"/>
              </a:rPr>
              <a:t>the</a:t>
            </a:r>
            <a:r>
              <a:rPr sz="1867" dirty="0">
                <a:latin typeface="Calibri"/>
                <a:cs typeface="Calibri"/>
              </a:rPr>
              <a:t> above</a:t>
            </a:r>
            <a:r>
              <a:rPr sz="1867" spc="-13" dirty="0">
                <a:latin typeface="Calibri"/>
                <a:cs typeface="Calibri"/>
              </a:rPr>
              <a:t> data</a:t>
            </a:r>
            <a:endParaRPr sz="1867" dirty="0">
              <a:latin typeface="Calibri"/>
              <a:cs typeface="Calibri"/>
            </a:endParaRPr>
          </a:p>
        </p:txBody>
      </p:sp>
      <p:sp>
        <p:nvSpPr>
          <p:cNvPr id="24" name="object 24"/>
          <p:cNvSpPr txBox="1"/>
          <p:nvPr/>
        </p:nvSpPr>
        <p:spPr>
          <a:xfrm>
            <a:off x="4961890" y="5909599"/>
            <a:ext cx="3576954" cy="591743"/>
          </a:xfrm>
          <a:prstGeom prst="rect">
            <a:avLst/>
          </a:prstGeom>
        </p:spPr>
        <p:txBody>
          <a:bodyPr vert="horz" wrap="square" lIns="0" tIns="16933" rIns="0" bIns="0" rtlCol="0">
            <a:spAutoFit/>
          </a:bodyPr>
          <a:lstStyle/>
          <a:p>
            <a:pPr marL="16933">
              <a:spcBef>
                <a:spcPts val="133"/>
              </a:spcBef>
            </a:pPr>
            <a:r>
              <a:rPr sz="1867" spc="-27" dirty="0">
                <a:latin typeface="Calibri"/>
                <a:cs typeface="Calibri"/>
              </a:rPr>
              <a:t>NEGATIVE</a:t>
            </a:r>
            <a:r>
              <a:rPr sz="1867" spc="-7" dirty="0">
                <a:latin typeface="Calibri"/>
                <a:cs typeface="Calibri"/>
              </a:rPr>
              <a:t> insights</a:t>
            </a:r>
            <a:r>
              <a:rPr sz="1867" spc="13" dirty="0">
                <a:latin typeface="Calibri"/>
                <a:cs typeface="Calibri"/>
              </a:rPr>
              <a:t> </a:t>
            </a:r>
            <a:r>
              <a:rPr sz="1867" spc="-13" dirty="0">
                <a:latin typeface="Calibri"/>
                <a:cs typeface="Calibri"/>
              </a:rPr>
              <a:t>after</a:t>
            </a:r>
            <a:r>
              <a:rPr sz="1867" spc="13" dirty="0">
                <a:latin typeface="Calibri"/>
                <a:cs typeface="Calibri"/>
              </a:rPr>
              <a:t> </a:t>
            </a:r>
            <a:r>
              <a:rPr sz="1867" spc="-7" dirty="0">
                <a:latin typeface="Calibri"/>
                <a:cs typeface="Calibri"/>
              </a:rPr>
              <a:t>capturing</a:t>
            </a:r>
            <a:r>
              <a:rPr sz="1867" spc="7" dirty="0">
                <a:latin typeface="Calibri"/>
                <a:cs typeface="Calibri"/>
              </a:rPr>
              <a:t> </a:t>
            </a:r>
            <a:r>
              <a:rPr sz="1867" dirty="0">
                <a:latin typeface="Calibri"/>
                <a:cs typeface="Calibri"/>
              </a:rPr>
              <a:t>the</a:t>
            </a:r>
            <a:r>
              <a:rPr sz="1867" spc="20" dirty="0">
                <a:latin typeface="Calibri"/>
                <a:cs typeface="Calibri"/>
              </a:rPr>
              <a:t> </a:t>
            </a:r>
            <a:r>
              <a:rPr sz="1867" spc="-7" dirty="0">
                <a:latin typeface="Calibri"/>
                <a:cs typeface="Calibri"/>
              </a:rPr>
              <a:t>above </a:t>
            </a:r>
            <a:r>
              <a:rPr sz="1867" spc="-13" dirty="0">
                <a:latin typeface="Calibri"/>
                <a:cs typeface="Calibri"/>
              </a:rPr>
              <a:t>data</a:t>
            </a:r>
            <a:endParaRPr sz="1867">
              <a:latin typeface="Calibri"/>
              <a:cs typeface="Calibri"/>
            </a:endParaRPr>
          </a:p>
        </p:txBody>
      </p:sp>
      <p:grpSp>
        <p:nvGrpSpPr>
          <p:cNvPr id="18" name="object 25"/>
          <p:cNvGrpSpPr/>
          <p:nvPr/>
        </p:nvGrpSpPr>
        <p:grpSpPr>
          <a:xfrm>
            <a:off x="2107121" y="407067"/>
            <a:ext cx="4942205" cy="3917527"/>
            <a:chOff x="2107120" y="305299"/>
            <a:chExt cx="4942205" cy="2938145"/>
          </a:xfrm>
        </p:grpSpPr>
        <p:pic>
          <p:nvPicPr>
            <p:cNvPr id="26" name="object 26"/>
            <p:cNvPicPr/>
            <p:nvPr/>
          </p:nvPicPr>
          <p:blipFill>
            <a:blip r:embed="rId2" cstate="print"/>
            <a:stretch>
              <a:fillRect/>
            </a:stretch>
          </p:blipFill>
          <p:spPr>
            <a:xfrm>
              <a:off x="2107120" y="305299"/>
              <a:ext cx="397516" cy="1146162"/>
            </a:xfrm>
            <a:prstGeom prst="rect">
              <a:avLst/>
            </a:prstGeom>
          </p:spPr>
        </p:pic>
        <p:pic>
          <p:nvPicPr>
            <p:cNvPr id="27" name="object 27"/>
            <p:cNvPicPr/>
            <p:nvPr/>
          </p:nvPicPr>
          <p:blipFill>
            <a:blip r:embed="rId3" cstate="print"/>
            <a:stretch>
              <a:fillRect/>
            </a:stretch>
          </p:blipFill>
          <p:spPr>
            <a:xfrm>
              <a:off x="6684654" y="608155"/>
              <a:ext cx="344560" cy="798468"/>
            </a:xfrm>
            <a:prstGeom prst="rect">
              <a:avLst/>
            </a:prstGeom>
          </p:spPr>
        </p:pic>
        <p:pic>
          <p:nvPicPr>
            <p:cNvPr id="28" name="object 28"/>
            <p:cNvPicPr/>
            <p:nvPr/>
          </p:nvPicPr>
          <p:blipFill>
            <a:blip r:embed="rId4" cstate="print"/>
            <a:stretch>
              <a:fillRect/>
            </a:stretch>
          </p:blipFill>
          <p:spPr>
            <a:xfrm>
              <a:off x="2153614" y="2006629"/>
              <a:ext cx="559999" cy="1236374"/>
            </a:xfrm>
            <a:prstGeom prst="rect">
              <a:avLst/>
            </a:prstGeom>
          </p:spPr>
        </p:pic>
        <p:pic>
          <p:nvPicPr>
            <p:cNvPr id="29" name="object 29"/>
            <p:cNvPicPr/>
            <p:nvPr/>
          </p:nvPicPr>
          <p:blipFill>
            <a:blip r:embed="rId5" cstate="print"/>
            <a:stretch>
              <a:fillRect/>
            </a:stretch>
          </p:blipFill>
          <p:spPr>
            <a:xfrm>
              <a:off x="6714828" y="2380074"/>
              <a:ext cx="333949" cy="769144"/>
            </a:xfrm>
            <a:prstGeom prst="rect">
              <a:avLst/>
            </a:prstGeom>
          </p:spPr>
        </p:pic>
      </p:grpSp>
      <p:sp>
        <p:nvSpPr>
          <p:cNvPr id="31" name="object 22"/>
          <p:cNvSpPr txBox="1"/>
          <p:nvPr/>
        </p:nvSpPr>
        <p:spPr>
          <a:xfrm>
            <a:off x="862711" y="4734477"/>
            <a:ext cx="1632839" cy="294097"/>
          </a:xfrm>
          <a:prstGeom prst="rect">
            <a:avLst/>
          </a:prstGeom>
        </p:spPr>
        <p:txBody>
          <a:bodyPr vert="horz" wrap="square" lIns="0" tIns="16933" rIns="0" bIns="0" rtlCol="0">
            <a:spAutoFit/>
          </a:bodyPr>
          <a:lstStyle/>
          <a:p>
            <a:pPr marL="16933">
              <a:spcBef>
                <a:spcPts val="133"/>
              </a:spcBef>
            </a:pPr>
            <a:r>
              <a:rPr lang="en-US" b="1" dirty="0" smtClean="0">
                <a:solidFill>
                  <a:srgbClr val="FFFFFF"/>
                </a:solidFill>
                <a:latin typeface="Calibri"/>
                <a:cs typeface="Calibri"/>
              </a:rPr>
              <a:t>INSI</a:t>
            </a:r>
            <a:r>
              <a:rPr b="1" smtClean="0">
                <a:solidFill>
                  <a:srgbClr val="FFFFFF"/>
                </a:solidFill>
                <a:latin typeface="Calibri"/>
                <a:cs typeface="Calibri"/>
              </a:rPr>
              <a:t>GHT</a:t>
            </a:r>
            <a:endParaRPr sz="1867">
              <a:latin typeface="Calibri"/>
              <a:cs typeface="Calibri"/>
            </a:endParaRPr>
          </a:p>
        </p:txBody>
      </p:sp>
      <p:grpSp>
        <p:nvGrpSpPr>
          <p:cNvPr id="19" name="object 15"/>
          <p:cNvGrpSpPr/>
          <p:nvPr/>
        </p:nvGrpSpPr>
        <p:grpSpPr>
          <a:xfrm>
            <a:off x="4953000" y="4686304"/>
            <a:ext cx="1257299" cy="407923"/>
            <a:chOff x="685799" y="3486152"/>
            <a:chExt cx="1257299" cy="305942"/>
          </a:xfrm>
        </p:grpSpPr>
        <p:sp>
          <p:nvSpPr>
            <p:cNvPr id="33" name="object 16"/>
            <p:cNvSpPr/>
            <p:nvPr/>
          </p:nvSpPr>
          <p:spPr>
            <a:xfrm>
              <a:off x="685799" y="3486152"/>
              <a:ext cx="1257299" cy="305942"/>
            </a:xfrm>
            <a:custGeom>
              <a:avLst/>
              <a:gdLst/>
              <a:ahLst/>
              <a:cxnLst/>
              <a:rect l="l" t="t" r="r" b="b"/>
              <a:pathLst>
                <a:path w="838200" h="304800">
                  <a:moveTo>
                    <a:pt x="787400" y="0"/>
                  </a:moveTo>
                  <a:lnTo>
                    <a:pt x="50800" y="0"/>
                  </a:lnTo>
                  <a:lnTo>
                    <a:pt x="31027" y="3990"/>
                  </a:lnTo>
                  <a:lnTo>
                    <a:pt x="14879" y="14874"/>
                  </a:lnTo>
                  <a:lnTo>
                    <a:pt x="3992" y="31021"/>
                  </a:lnTo>
                  <a:lnTo>
                    <a:pt x="0" y="50799"/>
                  </a:lnTo>
                  <a:lnTo>
                    <a:pt x="0" y="253999"/>
                  </a:lnTo>
                  <a:lnTo>
                    <a:pt x="3992" y="273778"/>
                  </a:lnTo>
                  <a:lnTo>
                    <a:pt x="14879" y="289925"/>
                  </a:lnTo>
                  <a:lnTo>
                    <a:pt x="31027" y="300809"/>
                  </a:lnTo>
                  <a:lnTo>
                    <a:pt x="50800" y="304799"/>
                  </a:lnTo>
                  <a:lnTo>
                    <a:pt x="787400" y="304799"/>
                  </a:lnTo>
                  <a:lnTo>
                    <a:pt x="807178" y="300809"/>
                  </a:lnTo>
                  <a:lnTo>
                    <a:pt x="823325" y="289925"/>
                  </a:lnTo>
                  <a:lnTo>
                    <a:pt x="834209" y="273778"/>
                  </a:lnTo>
                  <a:lnTo>
                    <a:pt x="838200" y="253999"/>
                  </a:lnTo>
                  <a:lnTo>
                    <a:pt x="838200" y="50799"/>
                  </a:lnTo>
                  <a:lnTo>
                    <a:pt x="834209" y="31021"/>
                  </a:lnTo>
                  <a:lnTo>
                    <a:pt x="823325" y="14874"/>
                  </a:lnTo>
                  <a:lnTo>
                    <a:pt x="807178" y="3990"/>
                  </a:lnTo>
                  <a:lnTo>
                    <a:pt x="787400" y="0"/>
                  </a:lnTo>
                  <a:close/>
                </a:path>
              </a:pathLst>
            </a:custGeom>
            <a:solidFill>
              <a:srgbClr val="4F81BC"/>
            </a:solidFill>
          </p:spPr>
          <p:txBody>
            <a:bodyPr wrap="square" lIns="0" tIns="0" rIns="0" bIns="0" rtlCol="0"/>
            <a:lstStyle/>
            <a:p>
              <a:endParaRPr sz="2400"/>
            </a:p>
          </p:txBody>
        </p:sp>
        <p:sp>
          <p:nvSpPr>
            <p:cNvPr id="34" name="object 17"/>
            <p:cNvSpPr/>
            <p:nvPr/>
          </p:nvSpPr>
          <p:spPr>
            <a:xfrm>
              <a:off x="685799" y="3500436"/>
              <a:ext cx="1257299" cy="291655"/>
            </a:xfrm>
            <a:custGeom>
              <a:avLst/>
              <a:gdLst/>
              <a:ahLst/>
              <a:cxnLst/>
              <a:rect l="l" t="t" r="r" b="b"/>
              <a:pathLst>
                <a:path w="838200" h="304800">
                  <a:moveTo>
                    <a:pt x="0" y="50799"/>
                  </a:moveTo>
                  <a:lnTo>
                    <a:pt x="3992" y="31021"/>
                  </a:lnTo>
                  <a:lnTo>
                    <a:pt x="14879" y="14874"/>
                  </a:lnTo>
                  <a:lnTo>
                    <a:pt x="31027" y="3990"/>
                  </a:lnTo>
                  <a:lnTo>
                    <a:pt x="50800" y="0"/>
                  </a:lnTo>
                  <a:lnTo>
                    <a:pt x="787400" y="0"/>
                  </a:lnTo>
                  <a:lnTo>
                    <a:pt x="807178" y="3990"/>
                  </a:lnTo>
                  <a:lnTo>
                    <a:pt x="823325" y="14874"/>
                  </a:lnTo>
                  <a:lnTo>
                    <a:pt x="834209" y="31021"/>
                  </a:lnTo>
                  <a:lnTo>
                    <a:pt x="838200" y="50799"/>
                  </a:lnTo>
                  <a:lnTo>
                    <a:pt x="838200" y="253999"/>
                  </a:lnTo>
                  <a:lnTo>
                    <a:pt x="834209" y="273778"/>
                  </a:lnTo>
                  <a:lnTo>
                    <a:pt x="823325" y="289925"/>
                  </a:lnTo>
                  <a:lnTo>
                    <a:pt x="807178" y="300809"/>
                  </a:lnTo>
                  <a:lnTo>
                    <a:pt x="787400" y="304799"/>
                  </a:lnTo>
                  <a:lnTo>
                    <a:pt x="50800" y="304799"/>
                  </a:lnTo>
                  <a:lnTo>
                    <a:pt x="31027" y="300809"/>
                  </a:lnTo>
                  <a:lnTo>
                    <a:pt x="14879" y="289925"/>
                  </a:lnTo>
                  <a:lnTo>
                    <a:pt x="3992" y="273778"/>
                  </a:lnTo>
                  <a:lnTo>
                    <a:pt x="0" y="253999"/>
                  </a:lnTo>
                  <a:lnTo>
                    <a:pt x="0" y="50799"/>
                  </a:lnTo>
                  <a:close/>
                </a:path>
              </a:pathLst>
            </a:custGeom>
            <a:ln w="25400">
              <a:solidFill>
                <a:srgbClr val="385D89"/>
              </a:solidFill>
            </a:ln>
          </p:spPr>
          <p:txBody>
            <a:bodyPr wrap="square" lIns="0" tIns="0" rIns="0" bIns="0" rtlCol="0"/>
            <a:lstStyle/>
            <a:p>
              <a:endParaRPr sz="2400"/>
            </a:p>
          </p:txBody>
        </p:sp>
      </p:grpSp>
      <p:sp>
        <p:nvSpPr>
          <p:cNvPr id="35" name="object 22"/>
          <p:cNvSpPr txBox="1"/>
          <p:nvPr/>
        </p:nvSpPr>
        <p:spPr>
          <a:xfrm>
            <a:off x="5110861" y="4772577"/>
            <a:ext cx="1632839" cy="294097"/>
          </a:xfrm>
          <a:prstGeom prst="rect">
            <a:avLst/>
          </a:prstGeom>
        </p:spPr>
        <p:txBody>
          <a:bodyPr vert="horz" wrap="square" lIns="0" tIns="16933" rIns="0" bIns="0" rtlCol="0">
            <a:spAutoFit/>
          </a:bodyPr>
          <a:lstStyle/>
          <a:p>
            <a:pPr marL="16933">
              <a:spcBef>
                <a:spcPts val="133"/>
              </a:spcBef>
            </a:pPr>
            <a:r>
              <a:rPr lang="en-US" b="1" dirty="0" smtClean="0">
                <a:solidFill>
                  <a:srgbClr val="FFFFFF"/>
                </a:solidFill>
                <a:latin typeface="Calibri"/>
                <a:cs typeface="Calibri"/>
              </a:rPr>
              <a:t>INSI</a:t>
            </a:r>
            <a:r>
              <a:rPr b="1" smtClean="0">
                <a:solidFill>
                  <a:srgbClr val="FFFFFF"/>
                </a:solidFill>
                <a:latin typeface="Calibri"/>
                <a:cs typeface="Calibri"/>
              </a:rPr>
              <a:t>GHT</a:t>
            </a:r>
            <a:endParaRPr sz="1867">
              <a:latin typeface="Calibri"/>
              <a:cs typeface="Calibri"/>
            </a:endParaRPr>
          </a:p>
        </p:txBody>
      </p:sp>
      <p:sp>
        <p:nvSpPr>
          <p:cNvPr id="30" name="Date Placeholder 29"/>
          <p:cNvSpPr>
            <a:spLocks noGrp="1"/>
          </p:cNvSpPr>
          <p:nvPr>
            <p:ph type="dt" sz="half" idx="6"/>
          </p:nvPr>
        </p:nvSpPr>
        <p:spPr/>
        <p:txBody>
          <a:bodyPr/>
          <a:lstStyle/>
          <a:p>
            <a:fld id="{92609D62-7BD3-4D7C-A797-EBC4E80B6186}" type="datetime1">
              <a:rPr lang="en-IN" smtClean="0"/>
              <a:pPr/>
              <a:t>22-06-2021</a:t>
            </a:fld>
            <a:endParaRPr lang="en-US"/>
          </a:p>
        </p:txBody>
      </p:sp>
      <p:sp>
        <p:nvSpPr>
          <p:cNvPr id="36" name="Slide Number Placeholder 35"/>
          <p:cNvSpPr>
            <a:spLocks noGrp="1"/>
          </p:cNvSpPr>
          <p:nvPr>
            <p:ph type="sldNum" sz="quarter" idx="7"/>
          </p:nvPr>
        </p:nvSpPr>
        <p:spPr/>
        <p:txBody>
          <a:bodyPr/>
          <a:lstStyle/>
          <a:p>
            <a:fld id="{B6F15528-21DE-4FAA-801E-634DDDAF4B2B}" type="slidenum">
              <a:rPr lang="en-US" smtClean="0"/>
              <a:pPr/>
              <a:t>108</a:t>
            </a:fld>
            <a:endParaRPr lang="en-US"/>
          </a:p>
        </p:txBody>
      </p:sp>
      <p:sp>
        <p:nvSpPr>
          <p:cNvPr id="37" name="Footer Placeholder 36"/>
          <p:cNvSpPr>
            <a:spLocks noGrp="1"/>
          </p:cNvSpPr>
          <p:nvPr>
            <p:ph type="ftr" sz="quarter" idx="5"/>
          </p:nvPr>
        </p:nvSpPr>
        <p:spPr/>
        <p:txBody>
          <a:bodyPr/>
          <a:lstStyle/>
          <a:p>
            <a:r>
              <a:rPr lang="en-US" smtClean="0"/>
              <a:t>Harsh Awasthi                  DT-I (ACSE0203)                    Unit 2</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9751" y="963928"/>
            <a:ext cx="8206105" cy="755762"/>
          </a:xfrm>
          <a:prstGeom prst="rect">
            <a:avLst/>
          </a:prstGeom>
        </p:spPr>
        <p:txBody>
          <a:bodyPr vert="horz" wrap="square" lIns="0" tIns="16933" rIns="0" bIns="0" rtlCol="0">
            <a:spAutoFit/>
          </a:bodyPr>
          <a:lstStyle/>
          <a:p>
            <a:pPr marL="16933" marR="6773">
              <a:spcBef>
                <a:spcPts val="133"/>
              </a:spcBef>
            </a:pPr>
            <a:r>
              <a:rPr sz="2400" spc="-7" dirty="0">
                <a:latin typeface="Times New Roman" pitchFamily="18" charset="0"/>
                <a:cs typeface="Times New Roman" pitchFamily="18" charset="0"/>
              </a:rPr>
              <a:t>Secondary</a:t>
            </a:r>
            <a:r>
              <a:rPr sz="2400" spc="7" dirty="0">
                <a:latin typeface="Times New Roman" pitchFamily="18" charset="0"/>
                <a:cs typeface="Times New Roman" pitchFamily="18" charset="0"/>
              </a:rPr>
              <a:t> </a:t>
            </a:r>
            <a:r>
              <a:rPr sz="2400" spc="-20" dirty="0">
                <a:latin typeface="Times New Roman" pitchFamily="18" charset="0"/>
                <a:cs typeface="Times New Roman" pitchFamily="18" charset="0"/>
              </a:rPr>
              <a:t>market</a:t>
            </a:r>
            <a:r>
              <a:rPr sz="2400" spc="13" dirty="0">
                <a:latin typeface="Times New Roman" pitchFamily="18" charset="0"/>
                <a:cs typeface="Times New Roman" pitchFamily="18" charset="0"/>
              </a:rPr>
              <a:t> </a:t>
            </a:r>
            <a:r>
              <a:rPr sz="2400" spc="-13" dirty="0">
                <a:latin typeface="Times New Roman" pitchFamily="18" charset="0"/>
                <a:cs typeface="Times New Roman" pitchFamily="18" charset="0"/>
              </a:rPr>
              <a:t>research</a:t>
            </a:r>
            <a:r>
              <a:rPr sz="2400" dirty="0">
                <a:latin typeface="Times New Roman" pitchFamily="18" charset="0"/>
                <a:cs typeface="Times New Roman" pitchFamily="18" charset="0"/>
              </a:rPr>
              <a:t> </a:t>
            </a:r>
            <a:r>
              <a:rPr sz="2400" spc="-13" dirty="0">
                <a:latin typeface="Times New Roman" pitchFamily="18" charset="0"/>
                <a:cs typeface="Times New Roman" pitchFamily="18" charset="0"/>
              </a:rPr>
              <a:t>provides</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basic</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information</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on</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which</a:t>
            </a:r>
            <a:r>
              <a:rPr sz="2400" spc="40" dirty="0">
                <a:latin typeface="Times New Roman" pitchFamily="18" charset="0"/>
                <a:cs typeface="Times New Roman" pitchFamily="18" charset="0"/>
              </a:rPr>
              <a:t> </a:t>
            </a:r>
            <a:r>
              <a:rPr sz="2400" spc="-7" dirty="0">
                <a:latin typeface="Times New Roman" pitchFamily="18" charset="0"/>
                <a:cs typeface="Times New Roman" pitchFamily="18" charset="0"/>
              </a:rPr>
              <a:t>primary</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research</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needs </a:t>
            </a:r>
            <a:r>
              <a:rPr sz="2400" spc="-527" dirty="0">
                <a:latin typeface="Times New Roman" pitchFamily="18" charset="0"/>
                <a:cs typeface="Times New Roman" pitchFamily="18" charset="0"/>
              </a:rPr>
              <a:t> </a:t>
            </a:r>
            <a:r>
              <a:rPr sz="2400" spc="-13" dirty="0">
                <a:latin typeface="Times New Roman" pitchFamily="18" charset="0"/>
                <a:cs typeface="Times New Roman" pitchFamily="18" charset="0"/>
              </a:rPr>
              <a:t>to </a:t>
            </a:r>
            <a:r>
              <a:rPr sz="2400" spc="-7" dirty="0">
                <a:latin typeface="Times New Roman" pitchFamily="18" charset="0"/>
                <a:cs typeface="Times New Roman" pitchFamily="18" charset="0"/>
              </a:rPr>
              <a:t>be</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done.</a:t>
            </a:r>
            <a:endParaRPr sz="2400" dirty="0">
              <a:latin typeface="Times New Roman" pitchFamily="18" charset="0"/>
              <a:cs typeface="Times New Roman" pitchFamily="18" charset="0"/>
            </a:endParaRPr>
          </a:p>
        </p:txBody>
      </p:sp>
      <p:sp>
        <p:nvSpPr>
          <p:cNvPr id="3" name="object 3"/>
          <p:cNvSpPr txBox="1"/>
          <p:nvPr/>
        </p:nvSpPr>
        <p:spPr>
          <a:xfrm>
            <a:off x="749301" y="1851997"/>
            <a:ext cx="3227705" cy="755762"/>
          </a:xfrm>
          <a:prstGeom prst="rect">
            <a:avLst/>
          </a:prstGeom>
        </p:spPr>
        <p:txBody>
          <a:bodyPr vert="horz" wrap="square" lIns="0" tIns="16933" rIns="0" bIns="0" rtlCol="0">
            <a:spAutoFit/>
          </a:bodyPr>
          <a:lstStyle/>
          <a:p>
            <a:pPr marL="16933">
              <a:spcBef>
                <a:spcPts val="133"/>
              </a:spcBef>
            </a:pPr>
            <a:r>
              <a:rPr sz="2400" b="1" spc="-7" dirty="0">
                <a:latin typeface="Times New Roman" pitchFamily="18" charset="0"/>
                <a:cs typeface="Times New Roman" pitchFamily="18" charset="0"/>
              </a:rPr>
              <a:t>Secondary</a:t>
            </a:r>
            <a:r>
              <a:rPr sz="2400" b="1" spc="-67" dirty="0">
                <a:latin typeface="Times New Roman" pitchFamily="18" charset="0"/>
                <a:cs typeface="Times New Roman" pitchFamily="18" charset="0"/>
              </a:rPr>
              <a:t> </a:t>
            </a:r>
            <a:r>
              <a:rPr sz="2400" b="1" spc="-7" dirty="0">
                <a:latin typeface="Times New Roman" pitchFamily="18" charset="0"/>
                <a:cs typeface="Times New Roman" pitchFamily="18" charset="0"/>
              </a:rPr>
              <a:t>Sources</a:t>
            </a:r>
            <a:r>
              <a:rPr sz="2400" b="1" spc="-40" dirty="0">
                <a:latin typeface="Times New Roman" pitchFamily="18" charset="0"/>
                <a:cs typeface="Times New Roman" pitchFamily="18" charset="0"/>
              </a:rPr>
              <a:t> </a:t>
            </a:r>
            <a:r>
              <a:rPr sz="2400" b="1" dirty="0">
                <a:latin typeface="Times New Roman" pitchFamily="18" charset="0"/>
                <a:cs typeface="Times New Roman" pitchFamily="18" charset="0"/>
              </a:rPr>
              <a:t>of</a:t>
            </a:r>
            <a:r>
              <a:rPr sz="2400" b="1" spc="-53" dirty="0">
                <a:latin typeface="Times New Roman" pitchFamily="18" charset="0"/>
                <a:cs typeface="Times New Roman" pitchFamily="18" charset="0"/>
              </a:rPr>
              <a:t> </a:t>
            </a:r>
            <a:r>
              <a:rPr sz="2400" b="1" spc="-7" dirty="0">
                <a:latin typeface="Times New Roman" pitchFamily="18" charset="0"/>
                <a:cs typeface="Times New Roman" pitchFamily="18" charset="0"/>
              </a:rPr>
              <a:t>Information</a:t>
            </a:r>
            <a:endParaRPr sz="2400">
              <a:latin typeface="Times New Roman" pitchFamily="18" charset="0"/>
              <a:cs typeface="Times New Roman" pitchFamily="18" charset="0"/>
            </a:endParaRPr>
          </a:p>
        </p:txBody>
      </p:sp>
      <p:sp>
        <p:nvSpPr>
          <p:cNvPr id="4" name="object 4"/>
          <p:cNvSpPr txBox="1"/>
          <p:nvPr/>
        </p:nvSpPr>
        <p:spPr>
          <a:xfrm>
            <a:off x="330201" y="2713059"/>
            <a:ext cx="4527549" cy="2602421"/>
          </a:xfrm>
          <a:prstGeom prst="rect">
            <a:avLst/>
          </a:prstGeom>
        </p:spPr>
        <p:txBody>
          <a:bodyPr vert="horz" wrap="square" lIns="0" tIns="16933" rIns="0" bIns="0" rtlCol="0">
            <a:spAutoFit/>
          </a:bodyPr>
          <a:lstStyle/>
          <a:p>
            <a:pPr marL="474121" indent="-458035">
              <a:spcBef>
                <a:spcPts val="133"/>
              </a:spcBef>
              <a:buFont typeface="Arial"/>
              <a:buChar char="•"/>
              <a:tabLst>
                <a:tab pos="474121" algn="l"/>
                <a:tab pos="474968" algn="l"/>
              </a:tabLst>
            </a:pPr>
            <a:r>
              <a:rPr sz="2400" spc="-13" dirty="0">
                <a:latin typeface="Times New Roman" pitchFamily="18" charset="0"/>
                <a:cs typeface="Times New Roman" pitchFamily="18" charset="0"/>
              </a:rPr>
              <a:t>Information</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from publications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Sources</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from</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the </a:t>
            </a:r>
            <a:r>
              <a:rPr sz="2400" spc="-13" dirty="0">
                <a:latin typeface="Times New Roman" pitchFamily="18" charset="0"/>
                <a:cs typeface="Times New Roman" pitchFamily="18" charset="0"/>
              </a:rPr>
              <a:t>Internet</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20" dirty="0">
                <a:latin typeface="Times New Roman" pitchFamily="18" charset="0"/>
                <a:cs typeface="Times New Roman" pitchFamily="18" charset="0"/>
              </a:rPr>
              <a:t>Data</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by</a:t>
            </a:r>
            <a:r>
              <a:rPr sz="2400" spc="-27"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7" dirty="0">
                <a:latin typeface="Times New Roman" pitchFamily="18" charset="0"/>
                <a:cs typeface="Times New Roman" pitchFamily="18" charset="0"/>
              </a:rPr>
              <a:t> government</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Reports</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by </a:t>
            </a:r>
            <a:r>
              <a:rPr sz="2400" spc="-13" dirty="0">
                <a:latin typeface="Times New Roman" pitchFamily="18" charset="0"/>
                <a:cs typeface="Times New Roman" pitchFamily="18" charset="0"/>
              </a:rPr>
              <a:t>research</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institutions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News</a:t>
            </a:r>
            <a:r>
              <a:rPr sz="2400" spc="-33" dirty="0">
                <a:latin typeface="Times New Roman" pitchFamily="18" charset="0"/>
                <a:cs typeface="Times New Roman" pitchFamily="18" charset="0"/>
              </a:rPr>
              <a:t> </a:t>
            </a:r>
            <a:r>
              <a:rPr sz="2400" spc="-13" dirty="0">
                <a:latin typeface="Times New Roman" pitchFamily="18" charset="0"/>
                <a:cs typeface="Times New Roman" pitchFamily="18" charset="0"/>
              </a:rPr>
              <a:t>reports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7" dirty="0">
                <a:latin typeface="Times New Roman" pitchFamily="18" charset="0"/>
                <a:cs typeface="Times New Roman" pitchFamily="18" charset="0"/>
              </a:rPr>
              <a:t>Academic</a:t>
            </a:r>
            <a:r>
              <a:rPr sz="2400" spc="-47" dirty="0">
                <a:latin typeface="Times New Roman" pitchFamily="18" charset="0"/>
                <a:cs typeface="Times New Roman" pitchFamily="18" charset="0"/>
              </a:rPr>
              <a:t> </a:t>
            </a:r>
            <a:r>
              <a:rPr sz="2400" spc="-7" dirty="0">
                <a:latin typeface="Times New Roman" pitchFamily="18" charset="0"/>
                <a:cs typeface="Times New Roman" pitchFamily="18" charset="0"/>
              </a:rPr>
              <a:t>journals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20" dirty="0">
                <a:latin typeface="Times New Roman" pitchFamily="18" charset="0"/>
                <a:cs typeface="Times New Roman" pitchFamily="18" charset="0"/>
              </a:rPr>
              <a:t>Newsletters</a:t>
            </a:r>
            <a:endParaRPr sz="2400">
              <a:latin typeface="Times New Roman" pitchFamily="18" charset="0"/>
              <a:cs typeface="Times New Roman" pitchFamily="18" charset="0"/>
            </a:endParaRPr>
          </a:p>
        </p:txBody>
      </p:sp>
      <p:sp>
        <p:nvSpPr>
          <p:cNvPr id="5" name="object 5"/>
          <p:cNvSpPr txBox="1"/>
          <p:nvPr/>
        </p:nvSpPr>
        <p:spPr>
          <a:xfrm>
            <a:off x="5502655" y="1908047"/>
            <a:ext cx="2989580" cy="755762"/>
          </a:xfrm>
          <a:prstGeom prst="rect">
            <a:avLst/>
          </a:prstGeom>
        </p:spPr>
        <p:txBody>
          <a:bodyPr vert="horz" wrap="square" lIns="0" tIns="16933" rIns="0" bIns="0" rtlCol="0">
            <a:spAutoFit/>
          </a:bodyPr>
          <a:lstStyle/>
          <a:p>
            <a:pPr marL="16933">
              <a:spcBef>
                <a:spcPts val="133"/>
              </a:spcBef>
            </a:pPr>
            <a:r>
              <a:rPr sz="2400" b="1" spc="-7" dirty="0">
                <a:latin typeface="Times New Roman" pitchFamily="18" charset="0"/>
                <a:cs typeface="Times New Roman" pitchFamily="18" charset="0"/>
              </a:rPr>
              <a:t>Primary</a:t>
            </a:r>
            <a:r>
              <a:rPr sz="2400" b="1" spc="-40" dirty="0">
                <a:latin typeface="Times New Roman" pitchFamily="18" charset="0"/>
                <a:cs typeface="Times New Roman" pitchFamily="18" charset="0"/>
              </a:rPr>
              <a:t> </a:t>
            </a:r>
            <a:r>
              <a:rPr sz="2400" b="1" spc="-7" dirty="0">
                <a:latin typeface="Times New Roman" pitchFamily="18" charset="0"/>
                <a:cs typeface="Times New Roman" pitchFamily="18" charset="0"/>
              </a:rPr>
              <a:t>Sources</a:t>
            </a:r>
            <a:r>
              <a:rPr sz="2400" b="1" spc="-80" dirty="0">
                <a:latin typeface="Times New Roman" pitchFamily="18" charset="0"/>
                <a:cs typeface="Times New Roman" pitchFamily="18" charset="0"/>
              </a:rPr>
              <a:t> </a:t>
            </a:r>
            <a:r>
              <a:rPr sz="2400" b="1" dirty="0">
                <a:latin typeface="Times New Roman" pitchFamily="18" charset="0"/>
                <a:cs typeface="Times New Roman" pitchFamily="18" charset="0"/>
              </a:rPr>
              <a:t>of</a:t>
            </a:r>
            <a:r>
              <a:rPr sz="2400" b="1" spc="-20" dirty="0">
                <a:latin typeface="Times New Roman" pitchFamily="18" charset="0"/>
                <a:cs typeface="Times New Roman" pitchFamily="18" charset="0"/>
              </a:rPr>
              <a:t> </a:t>
            </a:r>
            <a:r>
              <a:rPr sz="2400" b="1" spc="-7" dirty="0">
                <a:latin typeface="Times New Roman" pitchFamily="18" charset="0"/>
                <a:cs typeface="Times New Roman" pitchFamily="18" charset="0"/>
              </a:rPr>
              <a:t>Information</a:t>
            </a:r>
            <a:endParaRPr sz="2400">
              <a:latin typeface="Times New Roman" pitchFamily="18" charset="0"/>
              <a:cs typeface="Times New Roman" pitchFamily="18" charset="0"/>
            </a:endParaRPr>
          </a:p>
        </p:txBody>
      </p:sp>
      <p:sp>
        <p:nvSpPr>
          <p:cNvPr id="6" name="object 6"/>
          <p:cNvSpPr txBox="1"/>
          <p:nvPr/>
        </p:nvSpPr>
        <p:spPr>
          <a:xfrm>
            <a:off x="5636006" y="2807310"/>
            <a:ext cx="2536444" cy="1494426"/>
          </a:xfrm>
          <a:prstGeom prst="rect">
            <a:avLst/>
          </a:prstGeom>
        </p:spPr>
        <p:txBody>
          <a:bodyPr vert="horz" wrap="square" lIns="0" tIns="16933" rIns="0" bIns="0" rtlCol="0">
            <a:spAutoFit/>
          </a:bodyPr>
          <a:lstStyle/>
          <a:p>
            <a:pPr marL="474121" indent="-458035">
              <a:spcBef>
                <a:spcPts val="133"/>
              </a:spcBef>
              <a:buFont typeface="Arial"/>
              <a:buChar char="•"/>
              <a:tabLst>
                <a:tab pos="474121" algn="l"/>
                <a:tab pos="474968" algn="l"/>
              </a:tabLst>
            </a:pPr>
            <a:r>
              <a:rPr sz="2400" spc="-13" dirty="0">
                <a:latin typeface="Times New Roman" pitchFamily="18" charset="0"/>
                <a:cs typeface="Times New Roman" pitchFamily="18" charset="0"/>
              </a:rPr>
              <a:t>Interviews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Surveys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Fieldtrips</a:t>
            </a:r>
            <a:endParaRPr sz="2400">
              <a:latin typeface="Times New Roman" pitchFamily="18" charset="0"/>
              <a:cs typeface="Times New Roman" pitchFamily="18" charset="0"/>
            </a:endParaRPr>
          </a:p>
          <a:p>
            <a:pPr marL="474121" indent="-458035">
              <a:buFont typeface="Arial"/>
              <a:buChar char="•"/>
              <a:tabLst>
                <a:tab pos="474121" algn="l"/>
                <a:tab pos="474968" algn="l"/>
              </a:tabLst>
            </a:pPr>
            <a:r>
              <a:rPr sz="2400" spc="-13" dirty="0">
                <a:latin typeface="Times New Roman" pitchFamily="18" charset="0"/>
                <a:cs typeface="Times New Roman" pitchFamily="18" charset="0"/>
              </a:rPr>
              <a:t>Focus</a:t>
            </a:r>
            <a:r>
              <a:rPr sz="2400" spc="-87" dirty="0">
                <a:latin typeface="Times New Roman" pitchFamily="18" charset="0"/>
                <a:cs typeface="Times New Roman" pitchFamily="18" charset="0"/>
              </a:rPr>
              <a:t> </a:t>
            </a:r>
            <a:r>
              <a:rPr sz="2400" spc="-13" dirty="0">
                <a:latin typeface="Times New Roman" pitchFamily="18" charset="0"/>
                <a:cs typeface="Times New Roman" pitchFamily="18" charset="0"/>
              </a:rPr>
              <a:t>groups</a:t>
            </a:r>
            <a:endParaRPr sz="2400">
              <a:latin typeface="Times New Roman" pitchFamily="18" charset="0"/>
              <a:cs typeface="Times New Roman" pitchFamily="18" charset="0"/>
            </a:endParaRPr>
          </a:p>
        </p:txBody>
      </p:sp>
      <p:sp>
        <p:nvSpPr>
          <p:cNvPr id="7" name="object 7"/>
          <p:cNvSpPr txBox="1"/>
          <p:nvPr/>
        </p:nvSpPr>
        <p:spPr>
          <a:xfrm>
            <a:off x="5345685" y="5243050"/>
            <a:ext cx="2703830" cy="755762"/>
          </a:xfrm>
          <a:prstGeom prst="rect">
            <a:avLst/>
          </a:prstGeom>
        </p:spPr>
        <p:txBody>
          <a:bodyPr vert="horz" wrap="square" lIns="0" tIns="16933" rIns="0" bIns="0" rtlCol="0">
            <a:spAutoFit/>
          </a:bodyPr>
          <a:lstStyle/>
          <a:p>
            <a:pPr marL="16933">
              <a:spcBef>
                <a:spcPts val="133"/>
              </a:spcBef>
            </a:pPr>
            <a:r>
              <a:rPr sz="2400" b="1" spc="-13" dirty="0">
                <a:latin typeface="Times New Roman" pitchFamily="18" charset="0"/>
                <a:cs typeface="Times New Roman" pitchFamily="18" charset="0"/>
              </a:rPr>
              <a:t>Listen…</a:t>
            </a:r>
            <a:r>
              <a:rPr sz="2400" b="1" spc="-47" dirty="0">
                <a:latin typeface="Times New Roman" pitchFamily="18" charset="0"/>
                <a:cs typeface="Times New Roman" pitchFamily="18" charset="0"/>
              </a:rPr>
              <a:t> </a:t>
            </a:r>
            <a:r>
              <a:rPr sz="2400" b="1" spc="-7" dirty="0">
                <a:latin typeface="Times New Roman" pitchFamily="18" charset="0"/>
                <a:cs typeface="Times New Roman" pitchFamily="18" charset="0"/>
              </a:rPr>
              <a:t>Dialogue…</a:t>
            </a:r>
            <a:r>
              <a:rPr sz="2400" b="1" spc="-80" dirty="0">
                <a:latin typeface="Times New Roman" pitchFamily="18" charset="0"/>
                <a:cs typeface="Times New Roman" pitchFamily="18" charset="0"/>
              </a:rPr>
              <a:t> </a:t>
            </a:r>
            <a:r>
              <a:rPr sz="2400" b="1" spc="-7" dirty="0">
                <a:latin typeface="Times New Roman" pitchFamily="18" charset="0"/>
                <a:cs typeface="Times New Roman" pitchFamily="18" charset="0"/>
              </a:rPr>
              <a:t>Observe!</a:t>
            </a:r>
            <a:endParaRPr sz="2400">
              <a:latin typeface="Times New Roman" pitchFamily="18" charset="0"/>
              <a:cs typeface="Times New Roman" pitchFamily="18" charset="0"/>
            </a:endParaRPr>
          </a:p>
        </p:txBody>
      </p:sp>
      <p:sp>
        <p:nvSpPr>
          <p:cNvPr id="9"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3" dirty="0" smtClean="0">
                <a:solidFill>
                  <a:schemeClr val="tx1"/>
                </a:solidFill>
                <a:latin typeface="Times New Roman" pitchFamily="18" charset="0"/>
                <a:cs typeface="Times New Roman" pitchFamily="18" charset="0"/>
              </a:rPr>
              <a:t>Primary</a:t>
            </a:r>
            <a:r>
              <a:rPr lang="en-US" sz="3200" b="1" spc="-7" dirty="0" smtClean="0">
                <a:solidFill>
                  <a:schemeClr val="tx1"/>
                </a:solidFill>
                <a:latin typeface="Times New Roman" pitchFamily="18" charset="0"/>
                <a:cs typeface="Times New Roman" pitchFamily="18" charset="0"/>
              </a:rPr>
              <a:t> &amp;</a:t>
            </a:r>
            <a:r>
              <a:rPr lang="en-US" sz="3200" b="1" spc="-13" dirty="0" smtClean="0">
                <a:solidFill>
                  <a:schemeClr val="tx1"/>
                </a:solidFill>
                <a:latin typeface="Times New Roman" pitchFamily="18" charset="0"/>
                <a:cs typeface="Times New Roman" pitchFamily="18" charset="0"/>
              </a:rPr>
              <a:t> </a:t>
            </a:r>
            <a:r>
              <a:rPr lang="en-US" sz="3200" b="1" spc="-7" dirty="0" smtClean="0">
                <a:solidFill>
                  <a:schemeClr val="tx1"/>
                </a:solidFill>
                <a:latin typeface="Times New Roman" pitchFamily="18" charset="0"/>
                <a:cs typeface="Times New Roman" pitchFamily="18" charset="0"/>
              </a:rPr>
              <a:t>Secondary</a:t>
            </a:r>
            <a:r>
              <a:rPr lang="en-US" sz="3200" b="1" dirty="0" smtClean="0">
                <a:solidFill>
                  <a:schemeClr val="tx1"/>
                </a:solidFill>
                <a:latin typeface="Times New Roman" pitchFamily="18" charset="0"/>
                <a:cs typeface="Times New Roman" pitchFamily="18" charset="0"/>
              </a:rPr>
              <a:t> </a:t>
            </a:r>
            <a:r>
              <a:rPr lang="en-US" sz="3200" b="1" spc="-47" dirty="0" smtClean="0">
                <a:solidFill>
                  <a:schemeClr val="tx1"/>
                </a:solidFill>
                <a:latin typeface="Times New Roman" pitchFamily="18" charset="0"/>
                <a:cs typeface="Times New Roman" pitchFamily="18" charset="0"/>
              </a:rPr>
              <a:t>Market</a:t>
            </a:r>
            <a:r>
              <a:rPr lang="en-US" sz="3200" b="1" spc="-7" dirty="0" smtClean="0">
                <a:solidFill>
                  <a:schemeClr val="tx1"/>
                </a:solidFill>
                <a:latin typeface="Times New Roman" pitchFamily="18" charset="0"/>
                <a:cs typeface="Times New Roman" pitchFamily="18" charset="0"/>
              </a:rPr>
              <a:t> </a:t>
            </a:r>
            <a:r>
              <a:rPr lang="en-US" sz="3200" b="1" spc="-47" dirty="0" smtClean="0">
                <a:solidFill>
                  <a:schemeClr val="tx1"/>
                </a:solidFill>
                <a:latin typeface="Times New Roman" pitchFamily="18" charset="0"/>
                <a:cs typeface="Times New Roman" pitchFamily="18" charset="0"/>
              </a:rPr>
              <a:t>Research</a:t>
            </a:r>
            <a:endParaRPr lang="en-US" sz="3200" b="1" dirty="0">
              <a:solidFill>
                <a:schemeClr val="tx1"/>
              </a:solidFill>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E3E4A98C-FFC3-4D2B-80E6-CAA79EAB2401}" type="datetime1">
              <a:rPr lang="en-IN" smtClean="0"/>
              <a:pPr/>
              <a:t>22-06-2021</a:t>
            </a:fld>
            <a:endParaRPr lang="en-IN"/>
          </a:p>
        </p:txBody>
      </p:sp>
      <p:sp>
        <p:nvSpPr>
          <p:cNvPr id="11" name="Slide Number Placeholder 10"/>
          <p:cNvSpPr>
            <a:spLocks noGrp="1"/>
          </p:cNvSpPr>
          <p:nvPr>
            <p:ph type="sldNum" sz="quarter" idx="12"/>
          </p:nvPr>
        </p:nvSpPr>
        <p:spPr/>
        <p:txBody>
          <a:bodyPr/>
          <a:lstStyle/>
          <a:p>
            <a:fld id="{C8C2747D-87CD-49B3-B348-5B8ED1820296}" type="slidenum">
              <a:rPr lang="en-IN" smtClean="0"/>
              <a:pPr/>
              <a:t>109</a:t>
            </a:fld>
            <a:endParaRPr lang="en-IN"/>
          </a:p>
        </p:txBody>
      </p:sp>
      <p:sp>
        <p:nvSpPr>
          <p:cNvPr id="12" name="Footer Placeholder 11"/>
          <p:cNvSpPr>
            <a:spLocks noGrp="1"/>
          </p:cNvSpPr>
          <p:nvPr>
            <p:ph type="ftr" sz="quarter" idx="11"/>
          </p:nvPr>
        </p:nvSpPr>
        <p:spPr/>
        <p:txBody>
          <a:bodyPr/>
          <a:lstStyle/>
          <a:p>
            <a:r>
              <a:rPr lang="en-US" smtClean="0"/>
              <a:t>Harsh Awasthi                  DT-I (ACSE0203)                    Unit 2</a:t>
            </a:r>
            <a:endParaRPr lang="en-IN"/>
          </a:p>
        </p:txBody>
      </p:sp>
      <p:pic>
        <p:nvPicPr>
          <p:cNvPr id="13"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05000"/>
            <a:ext cx="8229600" cy="22860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To understand the human as a co-existence of ‘I’ (self) and body </a:t>
            </a:r>
          </a:p>
          <a:p>
            <a:pPr algn="just"/>
            <a:r>
              <a:rPr lang="en-US" sz="2800" dirty="0" smtClean="0">
                <a:latin typeface="Times New Roman" panose="02020603050405020304" pitchFamily="18" charset="0"/>
                <a:cs typeface="Times New Roman" panose="02020603050405020304" pitchFamily="18" charset="0"/>
              </a:rPr>
              <a:t>To understand  the need and character of physical facilities.</a:t>
            </a:r>
          </a:p>
          <a:p>
            <a:pPr algn="just"/>
            <a:endParaRPr lang="en-US" sz="2800" dirty="0" smtClean="0">
              <a:latin typeface="Times New Roman" panose="02020603050405020304" pitchFamily="18" charset="0"/>
              <a:cs typeface="Times New Roman" panose="02020603050405020304" pitchFamily="18" charset="0"/>
            </a:endParaRPr>
          </a:p>
          <a:p>
            <a:pPr algn="just"/>
            <a:endParaRPr lang="en-US" sz="2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Session Objectives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8268" y="1072488"/>
            <a:ext cx="8580932" cy="4695302"/>
          </a:xfrm>
          <a:prstGeom prst="rect">
            <a:avLst/>
          </a:prstGeom>
        </p:spPr>
        <p:txBody>
          <a:bodyPr vert="horz" wrap="square" lIns="0" tIns="16933" rIns="0" bIns="0" rtlCol="0">
            <a:spAutoFit/>
          </a:bodyPr>
          <a:lstStyle/>
          <a:p>
            <a:pPr marL="398770" indent="-382684">
              <a:spcBef>
                <a:spcPts val="133"/>
              </a:spcBef>
              <a:buFont typeface="Arial"/>
              <a:buChar char="•"/>
              <a:tabLst>
                <a:tab pos="398770" algn="l"/>
                <a:tab pos="399617" algn="l"/>
              </a:tabLst>
            </a:pPr>
            <a:r>
              <a:rPr sz="2800" spc="-13" smtClean="0">
                <a:latin typeface="Times New Roman" pitchFamily="18" charset="0"/>
                <a:cs typeface="Times New Roman" pitchFamily="18" charset="0"/>
              </a:rPr>
              <a:t>Surveys</a:t>
            </a:r>
            <a:r>
              <a:rPr sz="2800" spc="-27" smtClean="0">
                <a:latin typeface="Times New Roman" pitchFamily="18" charset="0"/>
                <a:cs typeface="Times New Roman" pitchFamily="18" charset="0"/>
              </a:rPr>
              <a:t> </a:t>
            </a:r>
            <a:r>
              <a:rPr sz="2800" smtClean="0">
                <a:latin typeface="Times New Roman" pitchFamily="18" charset="0"/>
                <a:cs typeface="Times New Roman" pitchFamily="18" charset="0"/>
              </a:rPr>
              <a:t>&amp;</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questionnaires</a:t>
            </a:r>
            <a:endParaRPr sz="2800" smtClean="0">
              <a:latin typeface="Times New Roman" pitchFamily="18" charset="0"/>
              <a:cs typeface="Times New Roman" pitchFamily="18" charset="0"/>
            </a:endParaRPr>
          </a:p>
          <a:p>
            <a:pPr marL="398770" indent="-382684">
              <a:buFont typeface="Arial"/>
              <a:buChar char="•"/>
              <a:tabLst>
                <a:tab pos="398770" algn="l"/>
                <a:tab pos="399617" algn="l"/>
              </a:tabLst>
            </a:pPr>
            <a:r>
              <a:rPr sz="2800" spc="-7" smtClean="0">
                <a:latin typeface="Times New Roman" pitchFamily="18" charset="0"/>
                <a:cs typeface="Times New Roman" pitchFamily="18" charset="0"/>
              </a:rPr>
              <a:t>Online</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 </a:t>
            </a:r>
            <a:r>
              <a:rPr sz="2800" spc="-13" smtClean="0">
                <a:latin typeface="Times New Roman" pitchFamily="18" charset="0"/>
                <a:cs typeface="Times New Roman" pitchFamily="18" charset="0"/>
              </a:rPr>
              <a:t>post </a:t>
            </a:r>
            <a:r>
              <a:rPr sz="2800" smtClean="0">
                <a:latin typeface="Times New Roman" pitchFamily="18" charset="0"/>
                <a:cs typeface="Times New Roman" pitchFamily="18" charset="0"/>
              </a:rPr>
              <a:t>/</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in-person</a:t>
            </a:r>
            <a:endParaRPr sz="2800" smtClean="0">
              <a:latin typeface="Times New Roman" pitchFamily="18" charset="0"/>
              <a:cs typeface="Times New Roman" pitchFamily="18" charset="0"/>
            </a:endParaRPr>
          </a:p>
          <a:p>
            <a:pPr marL="398770" indent="-382684">
              <a:buFont typeface="Arial"/>
              <a:buChar char="•"/>
              <a:tabLst>
                <a:tab pos="398770" algn="l"/>
                <a:tab pos="399617" algn="l"/>
              </a:tabLst>
            </a:pPr>
            <a:r>
              <a:rPr sz="2800" spc="-13" smtClean="0">
                <a:latin typeface="Times New Roman" pitchFamily="18" charset="0"/>
                <a:cs typeface="Times New Roman" pitchFamily="18" charset="0"/>
              </a:rPr>
              <a:t>Focus groups</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a:t>
            </a:r>
            <a:r>
              <a:rPr sz="2800" spc="-7" smtClean="0">
                <a:latin typeface="Times New Roman" pitchFamily="18" charset="0"/>
                <a:cs typeface="Times New Roman" pitchFamily="18" charset="0"/>
              </a:rPr>
              <a:t> in</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person</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video</a:t>
            </a:r>
            <a:r>
              <a:rPr sz="2800" spc="13" smtClean="0">
                <a:latin typeface="Times New Roman" pitchFamily="18" charset="0"/>
                <a:cs typeface="Times New Roman" pitchFamily="18" charset="0"/>
              </a:rPr>
              <a:t> </a:t>
            </a:r>
            <a:r>
              <a:rPr sz="2800" spc="-20" smtClean="0">
                <a:latin typeface="Times New Roman" pitchFamily="18" charset="0"/>
                <a:cs typeface="Times New Roman" pitchFamily="18" charset="0"/>
              </a:rPr>
              <a:t>conference</a:t>
            </a:r>
            <a:endParaRPr sz="2800" smtClean="0">
              <a:latin typeface="Times New Roman" pitchFamily="18" charset="0"/>
              <a:cs typeface="Times New Roman" pitchFamily="18" charset="0"/>
            </a:endParaRPr>
          </a:p>
          <a:p>
            <a:pPr marL="398770" indent="-382684">
              <a:buFont typeface="Arial"/>
              <a:buChar char="•"/>
              <a:tabLst>
                <a:tab pos="398770" algn="l"/>
                <a:tab pos="399617" algn="l"/>
              </a:tabLst>
            </a:pPr>
            <a:r>
              <a:rPr sz="2800" spc="-7" smtClean="0">
                <a:latin typeface="Times New Roman" pitchFamily="18" charset="0"/>
                <a:cs typeface="Times New Roman" pitchFamily="18" charset="0"/>
              </a:rPr>
              <a:t>One-to-One</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a:t>
            </a:r>
            <a:r>
              <a:rPr sz="2800" spc="-13" smtClean="0">
                <a:latin typeface="Times New Roman" pitchFamily="18" charset="0"/>
                <a:cs typeface="Times New Roman" pitchFamily="18" charset="0"/>
              </a:rPr>
              <a:t> face-to-face</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telephone</a:t>
            </a:r>
            <a:endParaRPr sz="2800" smtClean="0">
              <a:latin typeface="Times New Roman" pitchFamily="18" charset="0"/>
              <a:cs typeface="Times New Roman" pitchFamily="18" charset="0"/>
            </a:endParaRPr>
          </a:p>
          <a:p>
            <a:pPr>
              <a:spcBef>
                <a:spcPts val="33"/>
              </a:spcBef>
              <a:buFont typeface="Arial"/>
              <a:buChar char="•"/>
            </a:pPr>
            <a:endParaRPr sz="2400" smtClean="0">
              <a:latin typeface="Times New Roman" pitchFamily="18" charset="0"/>
              <a:cs typeface="Times New Roman" pitchFamily="18" charset="0"/>
            </a:endParaRPr>
          </a:p>
          <a:p>
            <a:pPr marL="16933"/>
            <a:r>
              <a:rPr sz="2800" b="1" smtClean="0">
                <a:latin typeface="Times New Roman" pitchFamily="18" charset="0"/>
                <a:cs typeface="Times New Roman" pitchFamily="18" charset="0"/>
              </a:rPr>
              <a:t>Qualities</a:t>
            </a:r>
            <a:r>
              <a:rPr sz="2800" b="1" spc="-80" smtClean="0">
                <a:latin typeface="Times New Roman" pitchFamily="18" charset="0"/>
                <a:cs typeface="Times New Roman" pitchFamily="18" charset="0"/>
              </a:rPr>
              <a:t> </a:t>
            </a:r>
            <a:r>
              <a:rPr sz="2800" b="1" smtClean="0">
                <a:latin typeface="Times New Roman" pitchFamily="18" charset="0"/>
                <a:cs typeface="Times New Roman" pitchFamily="18" charset="0"/>
              </a:rPr>
              <a:t>of</a:t>
            </a:r>
            <a:r>
              <a:rPr sz="2800" b="1" spc="-7" smtClean="0">
                <a:latin typeface="Times New Roman" pitchFamily="18" charset="0"/>
                <a:cs typeface="Times New Roman" pitchFamily="18" charset="0"/>
              </a:rPr>
              <a:t> </a:t>
            </a:r>
            <a:r>
              <a:rPr sz="2800" b="1" smtClean="0">
                <a:latin typeface="Times New Roman" pitchFamily="18" charset="0"/>
                <a:cs typeface="Times New Roman" pitchFamily="18" charset="0"/>
              </a:rPr>
              <a:t>an</a:t>
            </a:r>
            <a:r>
              <a:rPr sz="2800" b="1" spc="-20" smtClean="0">
                <a:latin typeface="Times New Roman" pitchFamily="18" charset="0"/>
                <a:cs typeface="Times New Roman" pitchFamily="18" charset="0"/>
              </a:rPr>
              <a:t> </a:t>
            </a:r>
            <a:r>
              <a:rPr sz="2800" b="1" spc="-13" smtClean="0">
                <a:latin typeface="Times New Roman" pitchFamily="18" charset="0"/>
                <a:cs typeface="Times New Roman" pitchFamily="18" charset="0"/>
              </a:rPr>
              <a:t>Interviewer</a:t>
            </a:r>
            <a:endParaRPr sz="2800" smtClean="0">
              <a:latin typeface="Times New Roman" pitchFamily="18" charset="0"/>
              <a:cs typeface="Times New Roman" pitchFamily="18" charset="0"/>
            </a:endParaRPr>
          </a:p>
          <a:p>
            <a:pPr marL="474121" indent="-457189">
              <a:buFont typeface="Arial"/>
              <a:buChar char="•"/>
              <a:tabLst>
                <a:tab pos="473275" algn="l"/>
                <a:tab pos="474121" algn="l"/>
              </a:tabLst>
            </a:pPr>
            <a:r>
              <a:rPr sz="2800" smtClean="0">
                <a:latin typeface="Times New Roman" pitchFamily="18" charset="0"/>
                <a:cs typeface="Times New Roman" pitchFamily="18" charset="0"/>
              </a:rPr>
              <a:t>Good</a:t>
            </a:r>
            <a:r>
              <a:rPr sz="2800" spc="-87" smtClean="0">
                <a:latin typeface="Times New Roman" pitchFamily="18" charset="0"/>
                <a:cs typeface="Times New Roman" pitchFamily="18" charset="0"/>
              </a:rPr>
              <a:t> </a:t>
            </a:r>
            <a:r>
              <a:rPr sz="2800" spc="-13" smtClean="0">
                <a:latin typeface="Times New Roman" pitchFamily="18" charset="0"/>
                <a:cs typeface="Times New Roman" pitchFamily="18" charset="0"/>
              </a:rPr>
              <a:t>listener</a:t>
            </a:r>
            <a:endParaRPr sz="2800" smtClean="0">
              <a:latin typeface="Times New Roman" pitchFamily="18" charset="0"/>
              <a:cs typeface="Times New Roman" pitchFamily="18" charset="0"/>
            </a:endParaRPr>
          </a:p>
          <a:p>
            <a:pPr marL="474121" indent="-457189">
              <a:buFont typeface="Arial"/>
              <a:buChar char="•"/>
              <a:tabLst>
                <a:tab pos="473275" algn="l"/>
                <a:tab pos="474121" algn="l"/>
              </a:tabLst>
            </a:pPr>
            <a:r>
              <a:rPr sz="2800" spc="-7" smtClean="0">
                <a:latin typeface="Times New Roman" pitchFamily="18" charset="0"/>
                <a:cs typeface="Times New Roman" pitchFamily="18" charset="0"/>
              </a:rPr>
              <a:t>Open</a:t>
            </a:r>
            <a:r>
              <a:rPr sz="2800" spc="-100" smtClean="0">
                <a:latin typeface="Times New Roman" pitchFamily="18" charset="0"/>
                <a:cs typeface="Times New Roman" pitchFamily="18" charset="0"/>
              </a:rPr>
              <a:t> </a:t>
            </a:r>
            <a:r>
              <a:rPr sz="2800" smtClean="0">
                <a:latin typeface="Times New Roman" pitchFamily="18" charset="0"/>
                <a:cs typeface="Times New Roman" pitchFamily="18" charset="0"/>
              </a:rPr>
              <a:t>minded</a:t>
            </a:r>
          </a:p>
          <a:p>
            <a:pPr marL="474121" indent="-457189">
              <a:spcBef>
                <a:spcPts val="7"/>
              </a:spcBef>
              <a:buFont typeface="Arial"/>
              <a:buChar char="•"/>
              <a:tabLst>
                <a:tab pos="473275" algn="l"/>
                <a:tab pos="474121" algn="l"/>
              </a:tabLst>
            </a:pPr>
            <a:r>
              <a:rPr sz="2800" spc="-13" smtClean="0">
                <a:latin typeface="Times New Roman" pitchFamily="18" charset="0"/>
                <a:cs typeface="Times New Roman" pitchFamily="18" charset="0"/>
              </a:rPr>
              <a:t>Observant</a:t>
            </a:r>
            <a:endParaRPr sz="2800" smtClean="0">
              <a:latin typeface="Times New Roman" pitchFamily="18" charset="0"/>
              <a:cs typeface="Times New Roman" pitchFamily="18" charset="0"/>
            </a:endParaRPr>
          </a:p>
          <a:p>
            <a:pPr marL="474121" indent="-457189">
              <a:buFont typeface="Arial"/>
              <a:buChar char="•"/>
              <a:tabLst>
                <a:tab pos="473275" algn="l"/>
                <a:tab pos="474121" algn="l"/>
              </a:tabLst>
            </a:pPr>
            <a:r>
              <a:rPr sz="2800" spc="-13" smtClean="0">
                <a:latin typeface="Times New Roman" pitchFamily="18" charset="0"/>
                <a:cs typeface="Times New Roman" pitchFamily="18" charset="0"/>
              </a:rPr>
              <a:t>Curious</a:t>
            </a:r>
            <a:endParaRPr sz="2800" smtClean="0">
              <a:latin typeface="Times New Roman" pitchFamily="18" charset="0"/>
              <a:cs typeface="Times New Roman" pitchFamily="18" charset="0"/>
            </a:endParaRPr>
          </a:p>
          <a:p>
            <a:pPr marL="474121" indent="-457189">
              <a:buFont typeface="Arial"/>
              <a:buChar char="•"/>
              <a:tabLst>
                <a:tab pos="473275" algn="l"/>
                <a:tab pos="474121" algn="l"/>
              </a:tabLst>
            </a:pPr>
            <a:r>
              <a:rPr sz="2800" spc="-7" smtClean="0">
                <a:latin typeface="Times New Roman" pitchFamily="18" charset="0"/>
                <a:cs typeface="Times New Roman" pitchFamily="18" charset="0"/>
              </a:rPr>
              <a:t>Empathetic</a:t>
            </a:r>
            <a:endParaRPr sz="280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7" dirty="0" smtClean="0">
                <a:solidFill>
                  <a:schemeClr val="tx1"/>
                </a:solidFill>
                <a:latin typeface="Times New Roman" pitchFamily="18" charset="0"/>
                <a:cs typeface="Times New Roman" pitchFamily="18" charset="0"/>
              </a:rPr>
              <a:t>How</a:t>
            </a:r>
            <a:r>
              <a:rPr lang="en-US" sz="3600" b="1" spc="-33" dirty="0" smtClean="0">
                <a:solidFill>
                  <a:schemeClr val="tx1"/>
                </a:solidFill>
                <a:latin typeface="Times New Roman" pitchFamily="18" charset="0"/>
                <a:cs typeface="Times New Roman" pitchFamily="18" charset="0"/>
              </a:rPr>
              <a:t> </a:t>
            </a:r>
            <a:r>
              <a:rPr lang="en-US" sz="3600" b="1" spc="-7" dirty="0" smtClean="0">
                <a:solidFill>
                  <a:schemeClr val="tx1"/>
                </a:solidFill>
                <a:latin typeface="Times New Roman" pitchFamily="18" charset="0"/>
                <a:cs typeface="Times New Roman" pitchFamily="18" charset="0"/>
              </a:rPr>
              <a:t>to</a:t>
            </a:r>
            <a:r>
              <a:rPr lang="en-US" sz="3600" b="1" spc="-33" dirty="0" smtClean="0">
                <a:solidFill>
                  <a:schemeClr val="tx1"/>
                </a:solidFill>
                <a:latin typeface="Times New Roman" pitchFamily="18" charset="0"/>
                <a:cs typeface="Times New Roman" pitchFamily="18" charset="0"/>
              </a:rPr>
              <a:t> </a:t>
            </a:r>
            <a:r>
              <a:rPr lang="en-US" sz="3600" b="1" spc="-20" dirty="0" smtClean="0">
                <a:solidFill>
                  <a:schemeClr val="tx1"/>
                </a:solidFill>
                <a:latin typeface="Times New Roman" pitchFamily="18" charset="0"/>
                <a:cs typeface="Times New Roman" pitchFamily="18" charset="0"/>
              </a:rPr>
              <a:t>Interview?</a:t>
            </a:r>
            <a:endParaRPr lang="en-US" sz="34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39B5780C-959F-454D-B49B-5784CB852C68}"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110</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19782" y="787400"/>
            <a:ext cx="76200" cy="5080000"/>
          </a:xfrm>
          <a:custGeom>
            <a:avLst/>
            <a:gdLst/>
            <a:ahLst/>
            <a:cxnLst/>
            <a:rect l="l" t="t" r="r" b="b"/>
            <a:pathLst>
              <a:path w="76200" h="3810000">
                <a:moveTo>
                  <a:pt x="47625" y="63500"/>
                </a:moveTo>
                <a:lnTo>
                  <a:pt x="28575" y="63500"/>
                </a:lnTo>
                <a:lnTo>
                  <a:pt x="28575" y="139700"/>
                </a:lnTo>
                <a:lnTo>
                  <a:pt x="47625" y="139700"/>
                </a:lnTo>
                <a:lnTo>
                  <a:pt x="47625" y="63500"/>
                </a:lnTo>
                <a:close/>
              </a:path>
              <a:path w="76200" h="3810000">
                <a:moveTo>
                  <a:pt x="38100" y="0"/>
                </a:moveTo>
                <a:lnTo>
                  <a:pt x="0" y="76200"/>
                </a:lnTo>
                <a:lnTo>
                  <a:pt x="28575" y="76200"/>
                </a:lnTo>
                <a:lnTo>
                  <a:pt x="28575" y="63500"/>
                </a:lnTo>
                <a:lnTo>
                  <a:pt x="69850" y="63500"/>
                </a:lnTo>
                <a:lnTo>
                  <a:pt x="38100" y="0"/>
                </a:lnTo>
                <a:close/>
              </a:path>
              <a:path w="76200" h="3810000">
                <a:moveTo>
                  <a:pt x="69850" y="63500"/>
                </a:moveTo>
                <a:lnTo>
                  <a:pt x="47625" y="63500"/>
                </a:lnTo>
                <a:lnTo>
                  <a:pt x="47625" y="76200"/>
                </a:lnTo>
                <a:lnTo>
                  <a:pt x="76200" y="76200"/>
                </a:lnTo>
                <a:lnTo>
                  <a:pt x="69850" y="63500"/>
                </a:lnTo>
                <a:close/>
              </a:path>
              <a:path w="76200" h="3810000">
                <a:moveTo>
                  <a:pt x="47625" y="196850"/>
                </a:moveTo>
                <a:lnTo>
                  <a:pt x="28575" y="196850"/>
                </a:lnTo>
                <a:lnTo>
                  <a:pt x="28575" y="273050"/>
                </a:lnTo>
                <a:lnTo>
                  <a:pt x="47625" y="273050"/>
                </a:lnTo>
                <a:lnTo>
                  <a:pt x="47625" y="196850"/>
                </a:lnTo>
                <a:close/>
              </a:path>
              <a:path w="76200" h="3810000">
                <a:moveTo>
                  <a:pt x="47625" y="330200"/>
                </a:moveTo>
                <a:lnTo>
                  <a:pt x="28575" y="330200"/>
                </a:lnTo>
                <a:lnTo>
                  <a:pt x="28575" y="406400"/>
                </a:lnTo>
                <a:lnTo>
                  <a:pt x="47625" y="406400"/>
                </a:lnTo>
                <a:lnTo>
                  <a:pt x="47625" y="330200"/>
                </a:lnTo>
                <a:close/>
              </a:path>
              <a:path w="76200" h="3810000">
                <a:moveTo>
                  <a:pt x="47625" y="463550"/>
                </a:moveTo>
                <a:lnTo>
                  <a:pt x="28575" y="463550"/>
                </a:lnTo>
                <a:lnTo>
                  <a:pt x="28575" y="539750"/>
                </a:lnTo>
                <a:lnTo>
                  <a:pt x="47625" y="539750"/>
                </a:lnTo>
                <a:lnTo>
                  <a:pt x="47625" y="463550"/>
                </a:lnTo>
                <a:close/>
              </a:path>
              <a:path w="76200" h="3810000">
                <a:moveTo>
                  <a:pt x="47625" y="596900"/>
                </a:moveTo>
                <a:lnTo>
                  <a:pt x="28575" y="596900"/>
                </a:lnTo>
                <a:lnTo>
                  <a:pt x="28575" y="673100"/>
                </a:lnTo>
                <a:lnTo>
                  <a:pt x="47625" y="673100"/>
                </a:lnTo>
                <a:lnTo>
                  <a:pt x="47625" y="596900"/>
                </a:lnTo>
                <a:close/>
              </a:path>
              <a:path w="76200" h="3810000">
                <a:moveTo>
                  <a:pt x="47625" y="730250"/>
                </a:moveTo>
                <a:lnTo>
                  <a:pt x="28575" y="730250"/>
                </a:lnTo>
                <a:lnTo>
                  <a:pt x="28575" y="806450"/>
                </a:lnTo>
                <a:lnTo>
                  <a:pt x="47625" y="806450"/>
                </a:lnTo>
                <a:lnTo>
                  <a:pt x="47625" y="730250"/>
                </a:lnTo>
                <a:close/>
              </a:path>
              <a:path w="76200" h="3810000">
                <a:moveTo>
                  <a:pt x="47625" y="863600"/>
                </a:moveTo>
                <a:lnTo>
                  <a:pt x="28575" y="863600"/>
                </a:lnTo>
                <a:lnTo>
                  <a:pt x="28575" y="939800"/>
                </a:lnTo>
                <a:lnTo>
                  <a:pt x="47625" y="939800"/>
                </a:lnTo>
                <a:lnTo>
                  <a:pt x="47625" y="863600"/>
                </a:lnTo>
                <a:close/>
              </a:path>
              <a:path w="76200" h="3810000">
                <a:moveTo>
                  <a:pt x="47625" y="996950"/>
                </a:moveTo>
                <a:lnTo>
                  <a:pt x="28575" y="996950"/>
                </a:lnTo>
                <a:lnTo>
                  <a:pt x="28575" y="1073150"/>
                </a:lnTo>
                <a:lnTo>
                  <a:pt x="47625" y="1073150"/>
                </a:lnTo>
                <a:lnTo>
                  <a:pt x="47625" y="996950"/>
                </a:lnTo>
                <a:close/>
              </a:path>
              <a:path w="76200" h="3810000">
                <a:moveTo>
                  <a:pt x="47625" y="1130300"/>
                </a:moveTo>
                <a:lnTo>
                  <a:pt x="28575" y="1130300"/>
                </a:lnTo>
                <a:lnTo>
                  <a:pt x="28575" y="1206500"/>
                </a:lnTo>
                <a:lnTo>
                  <a:pt x="47625" y="1206500"/>
                </a:lnTo>
                <a:lnTo>
                  <a:pt x="47625" y="1130300"/>
                </a:lnTo>
                <a:close/>
              </a:path>
              <a:path w="76200" h="3810000">
                <a:moveTo>
                  <a:pt x="47625" y="1263650"/>
                </a:moveTo>
                <a:lnTo>
                  <a:pt x="28575" y="1263650"/>
                </a:lnTo>
                <a:lnTo>
                  <a:pt x="28575" y="1339850"/>
                </a:lnTo>
                <a:lnTo>
                  <a:pt x="47625" y="1339850"/>
                </a:lnTo>
                <a:lnTo>
                  <a:pt x="47625" y="1263650"/>
                </a:lnTo>
                <a:close/>
              </a:path>
              <a:path w="76200" h="3810000">
                <a:moveTo>
                  <a:pt x="47625" y="1397000"/>
                </a:moveTo>
                <a:lnTo>
                  <a:pt x="28575" y="1397000"/>
                </a:lnTo>
                <a:lnTo>
                  <a:pt x="28575" y="1473200"/>
                </a:lnTo>
                <a:lnTo>
                  <a:pt x="47625" y="1473200"/>
                </a:lnTo>
                <a:lnTo>
                  <a:pt x="47625" y="1397000"/>
                </a:lnTo>
                <a:close/>
              </a:path>
              <a:path w="76200" h="3810000">
                <a:moveTo>
                  <a:pt x="47625" y="1530350"/>
                </a:moveTo>
                <a:lnTo>
                  <a:pt x="28575" y="1530350"/>
                </a:lnTo>
                <a:lnTo>
                  <a:pt x="28575" y="1606550"/>
                </a:lnTo>
                <a:lnTo>
                  <a:pt x="47625" y="1606550"/>
                </a:lnTo>
                <a:lnTo>
                  <a:pt x="47625" y="1530350"/>
                </a:lnTo>
                <a:close/>
              </a:path>
              <a:path w="76200" h="3810000">
                <a:moveTo>
                  <a:pt x="47625" y="1663700"/>
                </a:moveTo>
                <a:lnTo>
                  <a:pt x="28575" y="1663700"/>
                </a:lnTo>
                <a:lnTo>
                  <a:pt x="28575" y="1739900"/>
                </a:lnTo>
                <a:lnTo>
                  <a:pt x="47625" y="1739900"/>
                </a:lnTo>
                <a:lnTo>
                  <a:pt x="47625" y="1663700"/>
                </a:lnTo>
                <a:close/>
              </a:path>
              <a:path w="76200" h="3810000">
                <a:moveTo>
                  <a:pt x="47625" y="1797050"/>
                </a:moveTo>
                <a:lnTo>
                  <a:pt x="28575" y="1797050"/>
                </a:lnTo>
                <a:lnTo>
                  <a:pt x="28575" y="1873250"/>
                </a:lnTo>
                <a:lnTo>
                  <a:pt x="47625" y="1873250"/>
                </a:lnTo>
                <a:lnTo>
                  <a:pt x="47625" y="1797050"/>
                </a:lnTo>
                <a:close/>
              </a:path>
              <a:path w="76200" h="3810000">
                <a:moveTo>
                  <a:pt x="47625" y="1930400"/>
                </a:moveTo>
                <a:lnTo>
                  <a:pt x="28575" y="1930400"/>
                </a:lnTo>
                <a:lnTo>
                  <a:pt x="28575" y="2006600"/>
                </a:lnTo>
                <a:lnTo>
                  <a:pt x="47625" y="2006600"/>
                </a:lnTo>
                <a:lnTo>
                  <a:pt x="47625" y="1930400"/>
                </a:lnTo>
                <a:close/>
              </a:path>
              <a:path w="76200" h="3810000">
                <a:moveTo>
                  <a:pt x="47625" y="2063750"/>
                </a:moveTo>
                <a:lnTo>
                  <a:pt x="28575" y="2063750"/>
                </a:lnTo>
                <a:lnTo>
                  <a:pt x="28575" y="2139950"/>
                </a:lnTo>
                <a:lnTo>
                  <a:pt x="47625" y="2139950"/>
                </a:lnTo>
                <a:lnTo>
                  <a:pt x="47625" y="2063750"/>
                </a:lnTo>
                <a:close/>
              </a:path>
              <a:path w="76200" h="3810000">
                <a:moveTo>
                  <a:pt x="47625" y="2197100"/>
                </a:moveTo>
                <a:lnTo>
                  <a:pt x="28575" y="2197100"/>
                </a:lnTo>
                <a:lnTo>
                  <a:pt x="28575" y="2273300"/>
                </a:lnTo>
                <a:lnTo>
                  <a:pt x="47625" y="2273300"/>
                </a:lnTo>
                <a:lnTo>
                  <a:pt x="47625" y="2197100"/>
                </a:lnTo>
                <a:close/>
              </a:path>
              <a:path w="76200" h="3810000">
                <a:moveTo>
                  <a:pt x="47625" y="2330450"/>
                </a:moveTo>
                <a:lnTo>
                  <a:pt x="28575" y="2330450"/>
                </a:lnTo>
                <a:lnTo>
                  <a:pt x="28575" y="2406650"/>
                </a:lnTo>
                <a:lnTo>
                  <a:pt x="47625" y="2406650"/>
                </a:lnTo>
                <a:lnTo>
                  <a:pt x="47625" y="2330450"/>
                </a:lnTo>
                <a:close/>
              </a:path>
              <a:path w="76200" h="3810000">
                <a:moveTo>
                  <a:pt x="47625" y="2463800"/>
                </a:moveTo>
                <a:lnTo>
                  <a:pt x="28575" y="2463800"/>
                </a:lnTo>
                <a:lnTo>
                  <a:pt x="28575" y="2540000"/>
                </a:lnTo>
                <a:lnTo>
                  <a:pt x="47625" y="2540000"/>
                </a:lnTo>
                <a:lnTo>
                  <a:pt x="47625" y="2463800"/>
                </a:lnTo>
                <a:close/>
              </a:path>
              <a:path w="76200" h="3810000">
                <a:moveTo>
                  <a:pt x="47625" y="2597150"/>
                </a:moveTo>
                <a:lnTo>
                  <a:pt x="28575" y="2597150"/>
                </a:lnTo>
                <a:lnTo>
                  <a:pt x="28575" y="2673350"/>
                </a:lnTo>
                <a:lnTo>
                  <a:pt x="47625" y="2673350"/>
                </a:lnTo>
                <a:lnTo>
                  <a:pt x="47625" y="2597150"/>
                </a:lnTo>
                <a:close/>
              </a:path>
              <a:path w="76200" h="3810000">
                <a:moveTo>
                  <a:pt x="47625" y="2730500"/>
                </a:moveTo>
                <a:lnTo>
                  <a:pt x="28575" y="2730500"/>
                </a:lnTo>
                <a:lnTo>
                  <a:pt x="28575" y="2806700"/>
                </a:lnTo>
                <a:lnTo>
                  <a:pt x="47625" y="2806700"/>
                </a:lnTo>
                <a:lnTo>
                  <a:pt x="47625" y="2730500"/>
                </a:lnTo>
                <a:close/>
              </a:path>
              <a:path w="76200" h="3810000">
                <a:moveTo>
                  <a:pt x="47625" y="2863850"/>
                </a:moveTo>
                <a:lnTo>
                  <a:pt x="28575" y="2863850"/>
                </a:lnTo>
                <a:lnTo>
                  <a:pt x="28575" y="2940050"/>
                </a:lnTo>
                <a:lnTo>
                  <a:pt x="47625" y="2940050"/>
                </a:lnTo>
                <a:lnTo>
                  <a:pt x="47625" y="2863850"/>
                </a:lnTo>
                <a:close/>
              </a:path>
              <a:path w="76200" h="3810000">
                <a:moveTo>
                  <a:pt x="47625" y="2997200"/>
                </a:moveTo>
                <a:lnTo>
                  <a:pt x="28575" y="2997200"/>
                </a:lnTo>
                <a:lnTo>
                  <a:pt x="28575" y="3073400"/>
                </a:lnTo>
                <a:lnTo>
                  <a:pt x="47625" y="3073400"/>
                </a:lnTo>
                <a:lnTo>
                  <a:pt x="47625" y="2997200"/>
                </a:lnTo>
                <a:close/>
              </a:path>
              <a:path w="76200" h="3810000">
                <a:moveTo>
                  <a:pt x="47625" y="3130550"/>
                </a:moveTo>
                <a:lnTo>
                  <a:pt x="28575" y="3130550"/>
                </a:lnTo>
                <a:lnTo>
                  <a:pt x="28575" y="3206750"/>
                </a:lnTo>
                <a:lnTo>
                  <a:pt x="47625" y="3206750"/>
                </a:lnTo>
                <a:lnTo>
                  <a:pt x="47625" y="3130550"/>
                </a:lnTo>
                <a:close/>
              </a:path>
              <a:path w="76200" h="3810000">
                <a:moveTo>
                  <a:pt x="47625" y="3263900"/>
                </a:moveTo>
                <a:lnTo>
                  <a:pt x="28575" y="3263900"/>
                </a:lnTo>
                <a:lnTo>
                  <a:pt x="28575" y="3340100"/>
                </a:lnTo>
                <a:lnTo>
                  <a:pt x="47625" y="3340100"/>
                </a:lnTo>
                <a:lnTo>
                  <a:pt x="47625" y="3263900"/>
                </a:lnTo>
                <a:close/>
              </a:path>
              <a:path w="76200" h="3810000">
                <a:moveTo>
                  <a:pt x="47625" y="3397250"/>
                </a:moveTo>
                <a:lnTo>
                  <a:pt x="28575" y="3397250"/>
                </a:lnTo>
                <a:lnTo>
                  <a:pt x="28575" y="3473450"/>
                </a:lnTo>
                <a:lnTo>
                  <a:pt x="47625" y="3473450"/>
                </a:lnTo>
                <a:lnTo>
                  <a:pt x="47625" y="3397250"/>
                </a:lnTo>
                <a:close/>
              </a:path>
              <a:path w="76200" h="3810000">
                <a:moveTo>
                  <a:pt x="47625" y="3530600"/>
                </a:moveTo>
                <a:lnTo>
                  <a:pt x="28575" y="3530600"/>
                </a:lnTo>
                <a:lnTo>
                  <a:pt x="28575" y="3606800"/>
                </a:lnTo>
                <a:lnTo>
                  <a:pt x="47625" y="3606800"/>
                </a:lnTo>
                <a:lnTo>
                  <a:pt x="47625" y="3530600"/>
                </a:lnTo>
                <a:close/>
              </a:path>
              <a:path w="76200" h="3810000">
                <a:moveTo>
                  <a:pt x="28575" y="3733800"/>
                </a:moveTo>
                <a:lnTo>
                  <a:pt x="0" y="3733800"/>
                </a:lnTo>
                <a:lnTo>
                  <a:pt x="38100" y="3810000"/>
                </a:lnTo>
                <a:lnTo>
                  <a:pt x="73025" y="3740150"/>
                </a:lnTo>
                <a:lnTo>
                  <a:pt x="28575" y="3740150"/>
                </a:lnTo>
                <a:lnTo>
                  <a:pt x="28575" y="3733800"/>
                </a:lnTo>
                <a:close/>
              </a:path>
              <a:path w="76200" h="3810000">
                <a:moveTo>
                  <a:pt x="47625" y="3663950"/>
                </a:moveTo>
                <a:lnTo>
                  <a:pt x="28575" y="3663950"/>
                </a:lnTo>
                <a:lnTo>
                  <a:pt x="28575" y="3740150"/>
                </a:lnTo>
                <a:lnTo>
                  <a:pt x="47625" y="3740150"/>
                </a:lnTo>
                <a:lnTo>
                  <a:pt x="47625" y="3663950"/>
                </a:lnTo>
                <a:close/>
              </a:path>
              <a:path w="76200" h="3810000">
                <a:moveTo>
                  <a:pt x="76200" y="3733800"/>
                </a:moveTo>
                <a:lnTo>
                  <a:pt x="47625" y="3733800"/>
                </a:lnTo>
                <a:lnTo>
                  <a:pt x="47625" y="3740150"/>
                </a:lnTo>
                <a:lnTo>
                  <a:pt x="73025" y="3740150"/>
                </a:lnTo>
                <a:lnTo>
                  <a:pt x="76200" y="3733800"/>
                </a:lnTo>
                <a:close/>
              </a:path>
            </a:pathLst>
          </a:custGeom>
          <a:solidFill>
            <a:srgbClr val="E36C09"/>
          </a:solidFill>
        </p:spPr>
        <p:txBody>
          <a:bodyPr wrap="square" lIns="0" tIns="0" rIns="0" bIns="0" rtlCol="0"/>
          <a:lstStyle/>
          <a:p>
            <a:endParaRPr sz="2400"/>
          </a:p>
        </p:txBody>
      </p:sp>
      <p:sp>
        <p:nvSpPr>
          <p:cNvPr id="3" name="object 3"/>
          <p:cNvSpPr/>
          <p:nvPr/>
        </p:nvSpPr>
        <p:spPr>
          <a:xfrm>
            <a:off x="3629533" y="787400"/>
            <a:ext cx="76200" cy="5080000"/>
          </a:xfrm>
          <a:custGeom>
            <a:avLst/>
            <a:gdLst/>
            <a:ahLst/>
            <a:cxnLst/>
            <a:rect l="l" t="t" r="r" b="b"/>
            <a:pathLst>
              <a:path w="76200" h="3810000">
                <a:moveTo>
                  <a:pt x="47625" y="63500"/>
                </a:moveTo>
                <a:lnTo>
                  <a:pt x="28575" y="63500"/>
                </a:lnTo>
                <a:lnTo>
                  <a:pt x="28575" y="139700"/>
                </a:lnTo>
                <a:lnTo>
                  <a:pt x="47625" y="139700"/>
                </a:lnTo>
                <a:lnTo>
                  <a:pt x="47625" y="63500"/>
                </a:lnTo>
                <a:close/>
              </a:path>
              <a:path w="76200" h="3810000">
                <a:moveTo>
                  <a:pt x="38100" y="0"/>
                </a:moveTo>
                <a:lnTo>
                  <a:pt x="0" y="76200"/>
                </a:lnTo>
                <a:lnTo>
                  <a:pt x="28575" y="76200"/>
                </a:lnTo>
                <a:lnTo>
                  <a:pt x="28575" y="63500"/>
                </a:lnTo>
                <a:lnTo>
                  <a:pt x="69850" y="63500"/>
                </a:lnTo>
                <a:lnTo>
                  <a:pt x="38100" y="0"/>
                </a:lnTo>
                <a:close/>
              </a:path>
              <a:path w="76200" h="3810000">
                <a:moveTo>
                  <a:pt x="69850" y="63500"/>
                </a:moveTo>
                <a:lnTo>
                  <a:pt x="47625" y="63500"/>
                </a:lnTo>
                <a:lnTo>
                  <a:pt x="47625" y="76200"/>
                </a:lnTo>
                <a:lnTo>
                  <a:pt x="76200" y="76200"/>
                </a:lnTo>
                <a:lnTo>
                  <a:pt x="69850" y="63500"/>
                </a:lnTo>
                <a:close/>
              </a:path>
              <a:path w="76200" h="3810000">
                <a:moveTo>
                  <a:pt x="47625" y="196850"/>
                </a:moveTo>
                <a:lnTo>
                  <a:pt x="28575" y="196850"/>
                </a:lnTo>
                <a:lnTo>
                  <a:pt x="28575" y="273050"/>
                </a:lnTo>
                <a:lnTo>
                  <a:pt x="47625" y="273050"/>
                </a:lnTo>
                <a:lnTo>
                  <a:pt x="47625" y="196850"/>
                </a:lnTo>
                <a:close/>
              </a:path>
              <a:path w="76200" h="3810000">
                <a:moveTo>
                  <a:pt x="47625" y="330200"/>
                </a:moveTo>
                <a:lnTo>
                  <a:pt x="28575" y="330200"/>
                </a:lnTo>
                <a:lnTo>
                  <a:pt x="28575" y="406400"/>
                </a:lnTo>
                <a:lnTo>
                  <a:pt x="47625" y="406400"/>
                </a:lnTo>
                <a:lnTo>
                  <a:pt x="47625" y="330200"/>
                </a:lnTo>
                <a:close/>
              </a:path>
              <a:path w="76200" h="3810000">
                <a:moveTo>
                  <a:pt x="47625" y="463550"/>
                </a:moveTo>
                <a:lnTo>
                  <a:pt x="28575" y="463550"/>
                </a:lnTo>
                <a:lnTo>
                  <a:pt x="28575" y="539750"/>
                </a:lnTo>
                <a:lnTo>
                  <a:pt x="47625" y="539750"/>
                </a:lnTo>
                <a:lnTo>
                  <a:pt x="47625" y="463550"/>
                </a:lnTo>
                <a:close/>
              </a:path>
              <a:path w="76200" h="3810000">
                <a:moveTo>
                  <a:pt x="47625" y="596900"/>
                </a:moveTo>
                <a:lnTo>
                  <a:pt x="28575" y="596900"/>
                </a:lnTo>
                <a:lnTo>
                  <a:pt x="28575" y="673100"/>
                </a:lnTo>
                <a:lnTo>
                  <a:pt x="47625" y="673100"/>
                </a:lnTo>
                <a:lnTo>
                  <a:pt x="47625" y="596900"/>
                </a:lnTo>
                <a:close/>
              </a:path>
              <a:path w="76200" h="3810000">
                <a:moveTo>
                  <a:pt x="47625" y="730250"/>
                </a:moveTo>
                <a:lnTo>
                  <a:pt x="28575" y="730250"/>
                </a:lnTo>
                <a:lnTo>
                  <a:pt x="28575" y="806450"/>
                </a:lnTo>
                <a:lnTo>
                  <a:pt x="47625" y="806450"/>
                </a:lnTo>
                <a:lnTo>
                  <a:pt x="47625" y="730250"/>
                </a:lnTo>
                <a:close/>
              </a:path>
              <a:path w="76200" h="3810000">
                <a:moveTo>
                  <a:pt x="47625" y="863600"/>
                </a:moveTo>
                <a:lnTo>
                  <a:pt x="28575" y="863600"/>
                </a:lnTo>
                <a:lnTo>
                  <a:pt x="28575" y="939800"/>
                </a:lnTo>
                <a:lnTo>
                  <a:pt x="47625" y="939800"/>
                </a:lnTo>
                <a:lnTo>
                  <a:pt x="47625" y="863600"/>
                </a:lnTo>
                <a:close/>
              </a:path>
              <a:path w="76200" h="3810000">
                <a:moveTo>
                  <a:pt x="47625" y="996950"/>
                </a:moveTo>
                <a:lnTo>
                  <a:pt x="28575" y="996950"/>
                </a:lnTo>
                <a:lnTo>
                  <a:pt x="28575" y="1073150"/>
                </a:lnTo>
                <a:lnTo>
                  <a:pt x="47625" y="1073150"/>
                </a:lnTo>
                <a:lnTo>
                  <a:pt x="47625" y="996950"/>
                </a:lnTo>
                <a:close/>
              </a:path>
              <a:path w="76200" h="3810000">
                <a:moveTo>
                  <a:pt x="47625" y="1130300"/>
                </a:moveTo>
                <a:lnTo>
                  <a:pt x="28575" y="1130300"/>
                </a:lnTo>
                <a:lnTo>
                  <a:pt x="28575" y="1206500"/>
                </a:lnTo>
                <a:lnTo>
                  <a:pt x="47625" y="1206500"/>
                </a:lnTo>
                <a:lnTo>
                  <a:pt x="47625" y="1130300"/>
                </a:lnTo>
                <a:close/>
              </a:path>
              <a:path w="76200" h="3810000">
                <a:moveTo>
                  <a:pt x="47625" y="1263650"/>
                </a:moveTo>
                <a:lnTo>
                  <a:pt x="28575" y="1263650"/>
                </a:lnTo>
                <a:lnTo>
                  <a:pt x="28575" y="1339850"/>
                </a:lnTo>
                <a:lnTo>
                  <a:pt x="47625" y="1339850"/>
                </a:lnTo>
                <a:lnTo>
                  <a:pt x="47625" y="1263650"/>
                </a:lnTo>
                <a:close/>
              </a:path>
              <a:path w="76200" h="3810000">
                <a:moveTo>
                  <a:pt x="47625" y="1397000"/>
                </a:moveTo>
                <a:lnTo>
                  <a:pt x="28575" y="1397000"/>
                </a:lnTo>
                <a:lnTo>
                  <a:pt x="28575" y="1473200"/>
                </a:lnTo>
                <a:lnTo>
                  <a:pt x="47625" y="1473200"/>
                </a:lnTo>
                <a:lnTo>
                  <a:pt x="47625" y="1397000"/>
                </a:lnTo>
                <a:close/>
              </a:path>
              <a:path w="76200" h="3810000">
                <a:moveTo>
                  <a:pt x="47625" y="1530350"/>
                </a:moveTo>
                <a:lnTo>
                  <a:pt x="28575" y="1530350"/>
                </a:lnTo>
                <a:lnTo>
                  <a:pt x="28575" y="1606550"/>
                </a:lnTo>
                <a:lnTo>
                  <a:pt x="47625" y="1606550"/>
                </a:lnTo>
                <a:lnTo>
                  <a:pt x="47625" y="1530350"/>
                </a:lnTo>
                <a:close/>
              </a:path>
              <a:path w="76200" h="3810000">
                <a:moveTo>
                  <a:pt x="47625" y="1663700"/>
                </a:moveTo>
                <a:lnTo>
                  <a:pt x="28575" y="1663700"/>
                </a:lnTo>
                <a:lnTo>
                  <a:pt x="28575" y="1739900"/>
                </a:lnTo>
                <a:lnTo>
                  <a:pt x="47625" y="1739900"/>
                </a:lnTo>
                <a:lnTo>
                  <a:pt x="47625" y="1663700"/>
                </a:lnTo>
                <a:close/>
              </a:path>
              <a:path w="76200" h="3810000">
                <a:moveTo>
                  <a:pt x="47625" y="1797050"/>
                </a:moveTo>
                <a:lnTo>
                  <a:pt x="28575" y="1797050"/>
                </a:lnTo>
                <a:lnTo>
                  <a:pt x="28575" y="1873250"/>
                </a:lnTo>
                <a:lnTo>
                  <a:pt x="47625" y="1873250"/>
                </a:lnTo>
                <a:lnTo>
                  <a:pt x="47625" y="1797050"/>
                </a:lnTo>
                <a:close/>
              </a:path>
              <a:path w="76200" h="3810000">
                <a:moveTo>
                  <a:pt x="47625" y="1930400"/>
                </a:moveTo>
                <a:lnTo>
                  <a:pt x="28575" y="1930400"/>
                </a:lnTo>
                <a:lnTo>
                  <a:pt x="28575" y="2006600"/>
                </a:lnTo>
                <a:lnTo>
                  <a:pt x="47625" y="2006600"/>
                </a:lnTo>
                <a:lnTo>
                  <a:pt x="47625" y="1930400"/>
                </a:lnTo>
                <a:close/>
              </a:path>
              <a:path w="76200" h="3810000">
                <a:moveTo>
                  <a:pt x="47625" y="2063750"/>
                </a:moveTo>
                <a:lnTo>
                  <a:pt x="28575" y="2063750"/>
                </a:lnTo>
                <a:lnTo>
                  <a:pt x="28575" y="2139950"/>
                </a:lnTo>
                <a:lnTo>
                  <a:pt x="47625" y="2139950"/>
                </a:lnTo>
                <a:lnTo>
                  <a:pt x="47625" y="2063750"/>
                </a:lnTo>
                <a:close/>
              </a:path>
              <a:path w="76200" h="3810000">
                <a:moveTo>
                  <a:pt x="47625" y="2197100"/>
                </a:moveTo>
                <a:lnTo>
                  <a:pt x="28575" y="2197100"/>
                </a:lnTo>
                <a:lnTo>
                  <a:pt x="28575" y="2273300"/>
                </a:lnTo>
                <a:lnTo>
                  <a:pt x="47625" y="2273300"/>
                </a:lnTo>
                <a:lnTo>
                  <a:pt x="47625" y="2197100"/>
                </a:lnTo>
                <a:close/>
              </a:path>
              <a:path w="76200" h="3810000">
                <a:moveTo>
                  <a:pt x="47625" y="2330450"/>
                </a:moveTo>
                <a:lnTo>
                  <a:pt x="28575" y="2330450"/>
                </a:lnTo>
                <a:lnTo>
                  <a:pt x="28575" y="2406650"/>
                </a:lnTo>
                <a:lnTo>
                  <a:pt x="47625" y="2406650"/>
                </a:lnTo>
                <a:lnTo>
                  <a:pt x="47625" y="2330450"/>
                </a:lnTo>
                <a:close/>
              </a:path>
              <a:path w="76200" h="3810000">
                <a:moveTo>
                  <a:pt x="47625" y="2463800"/>
                </a:moveTo>
                <a:lnTo>
                  <a:pt x="28575" y="2463800"/>
                </a:lnTo>
                <a:lnTo>
                  <a:pt x="28575" y="2540000"/>
                </a:lnTo>
                <a:lnTo>
                  <a:pt x="47625" y="2540000"/>
                </a:lnTo>
                <a:lnTo>
                  <a:pt x="47625" y="2463800"/>
                </a:lnTo>
                <a:close/>
              </a:path>
              <a:path w="76200" h="3810000">
                <a:moveTo>
                  <a:pt x="47625" y="2597150"/>
                </a:moveTo>
                <a:lnTo>
                  <a:pt x="28575" y="2597150"/>
                </a:lnTo>
                <a:lnTo>
                  <a:pt x="28575" y="2673350"/>
                </a:lnTo>
                <a:lnTo>
                  <a:pt x="47625" y="2673350"/>
                </a:lnTo>
                <a:lnTo>
                  <a:pt x="47625" y="2597150"/>
                </a:lnTo>
                <a:close/>
              </a:path>
              <a:path w="76200" h="3810000">
                <a:moveTo>
                  <a:pt x="47625" y="2730500"/>
                </a:moveTo>
                <a:lnTo>
                  <a:pt x="28575" y="2730500"/>
                </a:lnTo>
                <a:lnTo>
                  <a:pt x="28575" y="2806700"/>
                </a:lnTo>
                <a:lnTo>
                  <a:pt x="47625" y="2806700"/>
                </a:lnTo>
                <a:lnTo>
                  <a:pt x="47625" y="2730500"/>
                </a:lnTo>
                <a:close/>
              </a:path>
              <a:path w="76200" h="3810000">
                <a:moveTo>
                  <a:pt x="47625" y="2863850"/>
                </a:moveTo>
                <a:lnTo>
                  <a:pt x="28575" y="2863850"/>
                </a:lnTo>
                <a:lnTo>
                  <a:pt x="28575" y="2940050"/>
                </a:lnTo>
                <a:lnTo>
                  <a:pt x="47625" y="2940050"/>
                </a:lnTo>
                <a:lnTo>
                  <a:pt x="47625" y="2863850"/>
                </a:lnTo>
                <a:close/>
              </a:path>
              <a:path w="76200" h="3810000">
                <a:moveTo>
                  <a:pt x="47625" y="2997200"/>
                </a:moveTo>
                <a:lnTo>
                  <a:pt x="28575" y="2997200"/>
                </a:lnTo>
                <a:lnTo>
                  <a:pt x="28575" y="3073400"/>
                </a:lnTo>
                <a:lnTo>
                  <a:pt x="47625" y="3073400"/>
                </a:lnTo>
                <a:lnTo>
                  <a:pt x="47625" y="2997200"/>
                </a:lnTo>
                <a:close/>
              </a:path>
              <a:path w="76200" h="3810000">
                <a:moveTo>
                  <a:pt x="47625" y="3130550"/>
                </a:moveTo>
                <a:lnTo>
                  <a:pt x="28575" y="3130550"/>
                </a:lnTo>
                <a:lnTo>
                  <a:pt x="28575" y="3206750"/>
                </a:lnTo>
                <a:lnTo>
                  <a:pt x="47625" y="3206750"/>
                </a:lnTo>
                <a:lnTo>
                  <a:pt x="47625" y="3130550"/>
                </a:lnTo>
                <a:close/>
              </a:path>
              <a:path w="76200" h="3810000">
                <a:moveTo>
                  <a:pt x="47625" y="3263900"/>
                </a:moveTo>
                <a:lnTo>
                  <a:pt x="28575" y="3263900"/>
                </a:lnTo>
                <a:lnTo>
                  <a:pt x="28575" y="3340100"/>
                </a:lnTo>
                <a:lnTo>
                  <a:pt x="47625" y="3340100"/>
                </a:lnTo>
                <a:lnTo>
                  <a:pt x="47625" y="3263900"/>
                </a:lnTo>
                <a:close/>
              </a:path>
              <a:path w="76200" h="3810000">
                <a:moveTo>
                  <a:pt x="47625" y="3397250"/>
                </a:moveTo>
                <a:lnTo>
                  <a:pt x="28575" y="3397250"/>
                </a:lnTo>
                <a:lnTo>
                  <a:pt x="28575" y="3473450"/>
                </a:lnTo>
                <a:lnTo>
                  <a:pt x="47625" y="3473450"/>
                </a:lnTo>
                <a:lnTo>
                  <a:pt x="47625" y="3397250"/>
                </a:lnTo>
                <a:close/>
              </a:path>
              <a:path w="76200" h="3810000">
                <a:moveTo>
                  <a:pt x="47625" y="3530600"/>
                </a:moveTo>
                <a:lnTo>
                  <a:pt x="28575" y="3530600"/>
                </a:lnTo>
                <a:lnTo>
                  <a:pt x="28575" y="3606800"/>
                </a:lnTo>
                <a:lnTo>
                  <a:pt x="47625" y="3606800"/>
                </a:lnTo>
                <a:lnTo>
                  <a:pt x="47625" y="3530600"/>
                </a:lnTo>
                <a:close/>
              </a:path>
              <a:path w="76200" h="3810000">
                <a:moveTo>
                  <a:pt x="28575" y="3733800"/>
                </a:moveTo>
                <a:lnTo>
                  <a:pt x="0" y="3733800"/>
                </a:lnTo>
                <a:lnTo>
                  <a:pt x="38100" y="3810000"/>
                </a:lnTo>
                <a:lnTo>
                  <a:pt x="73025" y="3740150"/>
                </a:lnTo>
                <a:lnTo>
                  <a:pt x="28575" y="3740150"/>
                </a:lnTo>
                <a:lnTo>
                  <a:pt x="28575" y="3733800"/>
                </a:lnTo>
                <a:close/>
              </a:path>
              <a:path w="76200" h="3810000">
                <a:moveTo>
                  <a:pt x="47625" y="3663950"/>
                </a:moveTo>
                <a:lnTo>
                  <a:pt x="28575" y="3663950"/>
                </a:lnTo>
                <a:lnTo>
                  <a:pt x="28575" y="3740150"/>
                </a:lnTo>
                <a:lnTo>
                  <a:pt x="47625" y="3740150"/>
                </a:lnTo>
                <a:lnTo>
                  <a:pt x="47625" y="3663950"/>
                </a:lnTo>
                <a:close/>
              </a:path>
              <a:path w="76200" h="3810000">
                <a:moveTo>
                  <a:pt x="76200" y="3733800"/>
                </a:moveTo>
                <a:lnTo>
                  <a:pt x="47625" y="3733800"/>
                </a:lnTo>
                <a:lnTo>
                  <a:pt x="47625" y="3740150"/>
                </a:lnTo>
                <a:lnTo>
                  <a:pt x="73025" y="3740150"/>
                </a:lnTo>
                <a:lnTo>
                  <a:pt x="76200" y="3733800"/>
                </a:lnTo>
                <a:close/>
              </a:path>
            </a:pathLst>
          </a:custGeom>
          <a:solidFill>
            <a:srgbClr val="E36C09"/>
          </a:solidFill>
        </p:spPr>
        <p:txBody>
          <a:bodyPr wrap="square" lIns="0" tIns="0" rIns="0" bIns="0" rtlCol="0"/>
          <a:lstStyle/>
          <a:p>
            <a:endParaRPr sz="2400"/>
          </a:p>
        </p:txBody>
      </p:sp>
      <p:sp>
        <p:nvSpPr>
          <p:cNvPr id="4" name="object 4"/>
          <p:cNvSpPr/>
          <p:nvPr/>
        </p:nvSpPr>
        <p:spPr>
          <a:xfrm>
            <a:off x="5439283" y="787400"/>
            <a:ext cx="76200" cy="5080000"/>
          </a:xfrm>
          <a:custGeom>
            <a:avLst/>
            <a:gdLst/>
            <a:ahLst/>
            <a:cxnLst/>
            <a:rect l="l" t="t" r="r" b="b"/>
            <a:pathLst>
              <a:path w="76200" h="3810000">
                <a:moveTo>
                  <a:pt x="47625" y="63500"/>
                </a:moveTo>
                <a:lnTo>
                  <a:pt x="28575" y="63500"/>
                </a:lnTo>
                <a:lnTo>
                  <a:pt x="28575" y="139700"/>
                </a:lnTo>
                <a:lnTo>
                  <a:pt x="47625" y="139700"/>
                </a:lnTo>
                <a:lnTo>
                  <a:pt x="47625" y="63500"/>
                </a:lnTo>
                <a:close/>
              </a:path>
              <a:path w="76200" h="3810000">
                <a:moveTo>
                  <a:pt x="38100" y="0"/>
                </a:moveTo>
                <a:lnTo>
                  <a:pt x="0" y="76200"/>
                </a:lnTo>
                <a:lnTo>
                  <a:pt x="28575" y="76200"/>
                </a:lnTo>
                <a:lnTo>
                  <a:pt x="28575" y="63500"/>
                </a:lnTo>
                <a:lnTo>
                  <a:pt x="69850" y="63500"/>
                </a:lnTo>
                <a:lnTo>
                  <a:pt x="38100" y="0"/>
                </a:lnTo>
                <a:close/>
              </a:path>
              <a:path w="76200" h="3810000">
                <a:moveTo>
                  <a:pt x="69850" y="63500"/>
                </a:moveTo>
                <a:lnTo>
                  <a:pt x="47625" y="63500"/>
                </a:lnTo>
                <a:lnTo>
                  <a:pt x="47625" y="76200"/>
                </a:lnTo>
                <a:lnTo>
                  <a:pt x="76200" y="76200"/>
                </a:lnTo>
                <a:lnTo>
                  <a:pt x="69850" y="63500"/>
                </a:lnTo>
                <a:close/>
              </a:path>
              <a:path w="76200" h="3810000">
                <a:moveTo>
                  <a:pt x="47625" y="196850"/>
                </a:moveTo>
                <a:lnTo>
                  <a:pt x="28575" y="196850"/>
                </a:lnTo>
                <a:lnTo>
                  <a:pt x="28575" y="273050"/>
                </a:lnTo>
                <a:lnTo>
                  <a:pt x="47625" y="273050"/>
                </a:lnTo>
                <a:lnTo>
                  <a:pt x="47625" y="196850"/>
                </a:lnTo>
                <a:close/>
              </a:path>
              <a:path w="76200" h="3810000">
                <a:moveTo>
                  <a:pt x="47625" y="330200"/>
                </a:moveTo>
                <a:lnTo>
                  <a:pt x="28575" y="330200"/>
                </a:lnTo>
                <a:lnTo>
                  <a:pt x="28575" y="406400"/>
                </a:lnTo>
                <a:lnTo>
                  <a:pt x="47625" y="406400"/>
                </a:lnTo>
                <a:lnTo>
                  <a:pt x="47625" y="330200"/>
                </a:lnTo>
                <a:close/>
              </a:path>
              <a:path w="76200" h="3810000">
                <a:moveTo>
                  <a:pt x="47625" y="463550"/>
                </a:moveTo>
                <a:lnTo>
                  <a:pt x="28575" y="463550"/>
                </a:lnTo>
                <a:lnTo>
                  <a:pt x="28575" y="539750"/>
                </a:lnTo>
                <a:lnTo>
                  <a:pt x="47625" y="539750"/>
                </a:lnTo>
                <a:lnTo>
                  <a:pt x="47625" y="463550"/>
                </a:lnTo>
                <a:close/>
              </a:path>
              <a:path w="76200" h="3810000">
                <a:moveTo>
                  <a:pt x="47625" y="596900"/>
                </a:moveTo>
                <a:lnTo>
                  <a:pt x="28575" y="596900"/>
                </a:lnTo>
                <a:lnTo>
                  <a:pt x="28575" y="673100"/>
                </a:lnTo>
                <a:lnTo>
                  <a:pt x="47625" y="673100"/>
                </a:lnTo>
                <a:lnTo>
                  <a:pt x="47625" y="596900"/>
                </a:lnTo>
                <a:close/>
              </a:path>
              <a:path w="76200" h="3810000">
                <a:moveTo>
                  <a:pt x="47625" y="730250"/>
                </a:moveTo>
                <a:lnTo>
                  <a:pt x="28575" y="730250"/>
                </a:lnTo>
                <a:lnTo>
                  <a:pt x="28575" y="806450"/>
                </a:lnTo>
                <a:lnTo>
                  <a:pt x="47625" y="806450"/>
                </a:lnTo>
                <a:lnTo>
                  <a:pt x="47625" y="730250"/>
                </a:lnTo>
                <a:close/>
              </a:path>
              <a:path w="76200" h="3810000">
                <a:moveTo>
                  <a:pt x="47625" y="863600"/>
                </a:moveTo>
                <a:lnTo>
                  <a:pt x="28575" y="863600"/>
                </a:lnTo>
                <a:lnTo>
                  <a:pt x="28575" y="939800"/>
                </a:lnTo>
                <a:lnTo>
                  <a:pt x="47625" y="939800"/>
                </a:lnTo>
                <a:lnTo>
                  <a:pt x="47625" y="863600"/>
                </a:lnTo>
                <a:close/>
              </a:path>
              <a:path w="76200" h="3810000">
                <a:moveTo>
                  <a:pt x="47625" y="996950"/>
                </a:moveTo>
                <a:lnTo>
                  <a:pt x="28575" y="996950"/>
                </a:lnTo>
                <a:lnTo>
                  <a:pt x="28575" y="1073150"/>
                </a:lnTo>
                <a:lnTo>
                  <a:pt x="47625" y="1073150"/>
                </a:lnTo>
                <a:lnTo>
                  <a:pt x="47625" y="996950"/>
                </a:lnTo>
                <a:close/>
              </a:path>
              <a:path w="76200" h="3810000">
                <a:moveTo>
                  <a:pt x="47625" y="1130300"/>
                </a:moveTo>
                <a:lnTo>
                  <a:pt x="28575" y="1130300"/>
                </a:lnTo>
                <a:lnTo>
                  <a:pt x="28575" y="1206500"/>
                </a:lnTo>
                <a:lnTo>
                  <a:pt x="47625" y="1206500"/>
                </a:lnTo>
                <a:lnTo>
                  <a:pt x="47625" y="1130300"/>
                </a:lnTo>
                <a:close/>
              </a:path>
              <a:path w="76200" h="3810000">
                <a:moveTo>
                  <a:pt x="47625" y="1263650"/>
                </a:moveTo>
                <a:lnTo>
                  <a:pt x="28575" y="1263650"/>
                </a:lnTo>
                <a:lnTo>
                  <a:pt x="28575" y="1339850"/>
                </a:lnTo>
                <a:lnTo>
                  <a:pt x="47625" y="1339850"/>
                </a:lnTo>
                <a:lnTo>
                  <a:pt x="47625" y="1263650"/>
                </a:lnTo>
                <a:close/>
              </a:path>
              <a:path w="76200" h="3810000">
                <a:moveTo>
                  <a:pt x="47625" y="1397000"/>
                </a:moveTo>
                <a:lnTo>
                  <a:pt x="28575" y="1397000"/>
                </a:lnTo>
                <a:lnTo>
                  <a:pt x="28575" y="1473200"/>
                </a:lnTo>
                <a:lnTo>
                  <a:pt x="47625" y="1473200"/>
                </a:lnTo>
                <a:lnTo>
                  <a:pt x="47625" y="1397000"/>
                </a:lnTo>
                <a:close/>
              </a:path>
              <a:path w="76200" h="3810000">
                <a:moveTo>
                  <a:pt x="47625" y="1530350"/>
                </a:moveTo>
                <a:lnTo>
                  <a:pt x="28575" y="1530350"/>
                </a:lnTo>
                <a:lnTo>
                  <a:pt x="28575" y="1606550"/>
                </a:lnTo>
                <a:lnTo>
                  <a:pt x="47625" y="1606550"/>
                </a:lnTo>
                <a:lnTo>
                  <a:pt x="47625" y="1530350"/>
                </a:lnTo>
                <a:close/>
              </a:path>
              <a:path w="76200" h="3810000">
                <a:moveTo>
                  <a:pt x="47625" y="1663700"/>
                </a:moveTo>
                <a:lnTo>
                  <a:pt x="28575" y="1663700"/>
                </a:lnTo>
                <a:lnTo>
                  <a:pt x="28575" y="1739900"/>
                </a:lnTo>
                <a:lnTo>
                  <a:pt x="47625" y="1739900"/>
                </a:lnTo>
                <a:lnTo>
                  <a:pt x="47625" y="1663700"/>
                </a:lnTo>
                <a:close/>
              </a:path>
              <a:path w="76200" h="3810000">
                <a:moveTo>
                  <a:pt x="47625" y="1797050"/>
                </a:moveTo>
                <a:lnTo>
                  <a:pt x="28575" y="1797050"/>
                </a:lnTo>
                <a:lnTo>
                  <a:pt x="28575" y="1873250"/>
                </a:lnTo>
                <a:lnTo>
                  <a:pt x="47625" y="1873250"/>
                </a:lnTo>
                <a:lnTo>
                  <a:pt x="47625" y="1797050"/>
                </a:lnTo>
                <a:close/>
              </a:path>
              <a:path w="76200" h="3810000">
                <a:moveTo>
                  <a:pt x="47625" y="1930400"/>
                </a:moveTo>
                <a:lnTo>
                  <a:pt x="28575" y="1930400"/>
                </a:lnTo>
                <a:lnTo>
                  <a:pt x="28575" y="2006600"/>
                </a:lnTo>
                <a:lnTo>
                  <a:pt x="47625" y="2006600"/>
                </a:lnTo>
                <a:lnTo>
                  <a:pt x="47625" y="1930400"/>
                </a:lnTo>
                <a:close/>
              </a:path>
              <a:path w="76200" h="3810000">
                <a:moveTo>
                  <a:pt x="47625" y="2063750"/>
                </a:moveTo>
                <a:lnTo>
                  <a:pt x="28575" y="2063750"/>
                </a:lnTo>
                <a:lnTo>
                  <a:pt x="28575" y="2139950"/>
                </a:lnTo>
                <a:lnTo>
                  <a:pt x="47625" y="2139950"/>
                </a:lnTo>
                <a:lnTo>
                  <a:pt x="47625" y="2063750"/>
                </a:lnTo>
                <a:close/>
              </a:path>
              <a:path w="76200" h="3810000">
                <a:moveTo>
                  <a:pt x="47625" y="2197100"/>
                </a:moveTo>
                <a:lnTo>
                  <a:pt x="28575" y="2197100"/>
                </a:lnTo>
                <a:lnTo>
                  <a:pt x="28575" y="2273300"/>
                </a:lnTo>
                <a:lnTo>
                  <a:pt x="47625" y="2273300"/>
                </a:lnTo>
                <a:lnTo>
                  <a:pt x="47625" y="2197100"/>
                </a:lnTo>
                <a:close/>
              </a:path>
              <a:path w="76200" h="3810000">
                <a:moveTo>
                  <a:pt x="47625" y="2330450"/>
                </a:moveTo>
                <a:lnTo>
                  <a:pt x="28575" y="2330450"/>
                </a:lnTo>
                <a:lnTo>
                  <a:pt x="28575" y="2406650"/>
                </a:lnTo>
                <a:lnTo>
                  <a:pt x="47625" y="2406650"/>
                </a:lnTo>
                <a:lnTo>
                  <a:pt x="47625" y="2330450"/>
                </a:lnTo>
                <a:close/>
              </a:path>
              <a:path w="76200" h="3810000">
                <a:moveTo>
                  <a:pt x="47625" y="2463800"/>
                </a:moveTo>
                <a:lnTo>
                  <a:pt x="28575" y="2463800"/>
                </a:lnTo>
                <a:lnTo>
                  <a:pt x="28575" y="2540000"/>
                </a:lnTo>
                <a:lnTo>
                  <a:pt x="47625" y="2540000"/>
                </a:lnTo>
                <a:lnTo>
                  <a:pt x="47625" y="2463800"/>
                </a:lnTo>
                <a:close/>
              </a:path>
              <a:path w="76200" h="3810000">
                <a:moveTo>
                  <a:pt x="47625" y="2597150"/>
                </a:moveTo>
                <a:lnTo>
                  <a:pt x="28575" y="2597150"/>
                </a:lnTo>
                <a:lnTo>
                  <a:pt x="28575" y="2673350"/>
                </a:lnTo>
                <a:lnTo>
                  <a:pt x="47625" y="2673350"/>
                </a:lnTo>
                <a:lnTo>
                  <a:pt x="47625" y="2597150"/>
                </a:lnTo>
                <a:close/>
              </a:path>
              <a:path w="76200" h="3810000">
                <a:moveTo>
                  <a:pt x="47625" y="2730500"/>
                </a:moveTo>
                <a:lnTo>
                  <a:pt x="28575" y="2730500"/>
                </a:lnTo>
                <a:lnTo>
                  <a:pt x="28575" y="2806700"/>
                </a:lnTo>
                <a:lnTo>
                  <a:pt x="47625" y="2806700"/>
                </a:lnTo>
                <a:lnTo>
                  <a:pt x="47625" y="2730500"/>
                </a:lnTo>
                <a:close/>
              </a:path>
              <a:path w="76200" h="3810000">
                <a:moveTo>
                  <a:pt x="47625" y="2863850"/>
                </a:moveTo>
                <a:lnTo>
                  <a:pt x="28575" y="2863850"/>
                </a:lnTo>
                <a:lnTo>
                  <a:pt x="28575" y="2940050"/>
                </a:lnTo>
                <a:lnTo>
                  <a:pt x="47625" y="2940050"/>
                </a:lnTo>
                <a:lnTo>
                  <a:pt x="47625" y="2863850"/>
                </a:lnTo>
                <a:close/>
              </a:path>
              <a:path w="76200" h="3810000">
                <a:moveTo>
                  <a:pt x="47625" y="2997200"/>
                </a:moveTo>
                <a:lnTo>
                  <a:pt x="28575" y="2997200"/>
                </a:lnTo>
                <a:lnTo>
                  <a:pt x="28575" y="3073400"/>
                </a:lnTo>
                <a:lnTo>
                  <a:pt x="47625" y="3073400"/>
                </a:lnTo>
                <a:lnTo>
                  <a:pt x="47625" y="2997200"/>
                </a:lnTo>
                <a:close/>
              </a:path>
              <a:path w="76200" h="3810000">
                <a:moveTo>
                  <a:pt x="47625" y="3130550"/>
                </a:moveTo>
                <a:lnTo>
                  <a:pt x="28575" y="3130550"/>
                </a:lnTo>
                <a:lnTo>
                  <a:pt x="28575" y="3206750"/>
                </a:lnTo>
                <a:lnTo>
                  <a:pt x="47625" y="3206750"/>
                </a:lnTo>
                <a:lnTo>
                  <a:pt x="47625" y="3130550"/>
                </a:lnTo>
                <a:close/>
              </a:path>
              <a:path w="76200" h="3810000">
                <a:moveTo>
                  <a:pt x="47625" y="3263900"/>
                </a:moveTo>
                <a:lnTo>
                  <a:pt x="28575" y="3263900"/>
                </a:lnTo>
                <a:lnTo>
                  <a:pt x="28575" y="3340100"/>
                </a:lnTo>
                <a:lnTo>
                  <a:pt x="47625" y="3340100"/>
                </a:lnTo>
                <a:lnTo>
                  <a:pt x="47625" y="3263900"/>
                </a:lnTo>
                <a:close/>
              </a:path>
              <a:path w="76200" h="3810000">
                <a:moveTo>
                  <a:pt x="47625" y="3397250"/>
                </a:moveTo>
                <a:lnTo>
                  <a:pt x="28575" y="3397250"/>
                </a:lnTo>
                <a:lnTo>
                  <a:pt x="28575" y="3473450"/>
                </a:lnTo>
                <a:lnTo>
                  <a:pt x="47625" y="3473450"/>
                </a:lnTo>
                <a:lnTo>
                  <a:pt x="47625" y="3397250"/>
                </a:lnTo>
                <a:close/>
              </a:path>
              <a:path w="76200" h="3810000">
                <a:moveTo>
                  <a:pt x="47625" y="3530600"/>
                </a:moveTo>
                <a:lnTo>
                  <a:pt x="28575" y="3530600"/>
                </a:lnTo>
                <a:lnTo>
                  <a:pt x="28575" y="3606800"/>
                </a:lnTo>
                <a:lnTo>
                  <a:pt x="47625" y="3606800"/>
                </a:lnTo>
                <a:lnTo>
                  <a:pt x="47625" y="3530600"/>
                </a:lnTo>
                <a:close/>
              </a:path>
              <a:path w="76200" h="3810000">
                <a:moveTo>
                  <a:pt x="28575" y="3733800"/>
                </a:moveTo>
                <a:lnTo>
                  <a:pt x="0" y="3733800"/>
                </a:lnTo>
                <a:lnTo>
                  <a:pt x="38100" y="3810000"/>
                </a:lnTo>
                <a:lnTo>
                  <a:pt x="73025" y="3740150"/>
                </a:lnTo>
                <a:lnTo>
                  <a:pt x="28575" y="3740150"/>
                </a:lnTo>
                <a:lnTo>
                  <a:pt x="28575" y="3733800"/>
                </a:lnTo>
                <a:close/>
              </a:path>
              <a:path w="76200" h="3810000">
                <a:moveTo>
                  <a:pt x="47625" y="3663950"/>
                </a:moveTo>
                <a:lnTo>
                  <a:pt x="28575" y="3663950"/>
                </a:lnTo>
                <a:lnTo>
                  <a:pt x="28575" y="3740150"/>
                </a:lnTo>
                <a:lnTo>
                  <a:pt x="47625" y="3740150"/>
                </a:lnTo>
                <a:lnTo>
                  <a:pt x="47625" y="3663950"/>
                </a:lnTo>
                <a:close/>
              </a:path>
              <a:path w="76200" h="3810000">
                <a:moveTo>
                  <a:pt x="76200" y="3733800"/>
                </a:moveTo>
                <a:lnTo>
                  <a:pt x="47625" y="3733800"/>
                </a:lnTo>
                <a:lnTo>
                  <a:pt x="47625" y="3740150"/>
                </a:lnTo>
                <a:lnTo>
                  <a:pt x="73025" y="3740150"/>
                </a:lnTo>
                <a:lnTo>
                  <a:pt x="76200" y="3733800"/>
                </a:lnTo>
                <a:close/>
              </a:path>
            </a:pathLst>
          </a:custGeom>
          <a:solidFill>
            <a:srgbClr val="E36C09"/>
          </a:solidFill>
        </p:spPr>
        <p:txBody>
          <a:bodyPr wrap="square" lIns="0" tIns="0" rIns="0" bIns="0" rtlCol="0"/>
          <a:lstStyle/>
          <a:p>
            <a:endParaRPr sz="2400"/>
          </a:p>
        </p:txBody>
      </p:sp>
      <p:sp>
        <p:nvSpPr>
          <p:cNvPr id="5" name="object 5"/>
          <p:cNvSpPr/>
          <p:nvPr/>
        </p:nvSpPr>
        <p:spPr>
          <a:xfrm>
            <a:off x="7249032" y="787400"/>
            <a:ext cx="76200" cy="5080000"/>
          </a:xfrm>
          <a:custGeom>
            <a:avLst/>
            <a:gdLst/>
            <a:ahLst/>
            <a:cxnLst/>
            <a:rect l="l" t="t" r="r" b="b"/>
            <a:pathLst>
              <a:path w="76200" h="3810000">
                <a:moveTo>
                  <a:pt x="47625" y="63500"/>
                </a:moveTo>
                <a:lnTo>
                  <a:pt x="28575" y="63500"/>
                </a:lnTo>
                <a:lnTo>
                  <a:pt x="28575" y="139700"/>
                </a:lnTo>
                <a:lnTo>
                  <a:pt x="47625" y="139700"/>
                </a:lnTo>
                <a:lnTo>
                  <a:pt x="47625" y="63500"/>
                </a:lnTo>
                <a:close/>
              </a:path>
              <a:path w="76200" h="3810000">
                <a:moveTo>
                  <a:pt x="38100" y="0"/>
                </a:moveTo>
                <a:lnTo>
                  <a:pt x="0" y="76200"/>
                </a:lnTo>
                <a:lnTo>
                  <a:pt x="28575" y="76200"/>
                </a:lnTo>
                <a:lnTo>
                  <a:pt x="28575" y="63500"/>
                </a:lnTo>
                <a:lnTo>
                  <a:pt x="69850" y="63500"/>
                </a:lnTo>
                <a:lnTo>
                  <a:pt x="38100" y="0"/>
                </a:lnTo>
                <a:close/>
              </a:path>
              <a:path w="76200" h="3810000">
                <a:moveTo>
                  <a:pt x="69850" y="63500"/>
                </a:moveTo>
                <a:lnTo>
                  <a:pt x="47625" y="63500"/>
                </a:lnTo>
                <a:lnTo>
                  <a:pt x="47625" y="76200"/>
                </a:lnTo>
                <a:lnTo>
                  <a:pt x="76200" y="76200"/>
                </a:lnTo>
                <a:lnTo>
                  <a:pt x="69850" y="63500"/>
                </a:lnTo>
                <a:close/>
              </a:path>
              <a:path w="76200" h="3810000">
                <a:moveTo>
                  <a:pt x="47625" y="196850"/>
                </a:moveTo>
                <a:lnTo>
                  <a:pt x="28575" y="196850"/>
                </a:lnTo>
                <a:lnTo>
                  <a:pt x="28575" y="273050"/>
                </a:lnTo>
                <a:lnTo>
                  <a:pt x="47625" y="273050"/>
                </a:lnTo>
                <a:lnTo>
                  <a:pt x="47625" y="196850"/>
                </a:lnTo>
                <a:close/>
              </a:path>
              <a:path w="76200" h="3810000">
                <a:moveTo>
                  <a:pt x="47625" y="330200"/>
                </a:moveTo>
                <a:lnTo>
                  <a:pt x="28575" y="330200"/>
                </a:lnTo>
                <a:lnTo>
                  <a:pt x="28575" y="406400"/>
                </a:lnTo>
                <a:lnTo>
                  <a:pt x="47625" y="406400"/>
                </a:lnTo>
                <a:lnTo>
                  <a:pt x="47625" y="330200"/>
                </a:lnTo>
                <a:close/>
              </a:path>
              <a:path w="76200" h="3810000">
                <a:moveTo>
                  <a:pt x="47625" y="463550"/>
                </a:moveTo>
                <a:lnTo>
                  <a:pt x="28575" y="463550"/>
                </a:lnTo>
                <a:lnTo>
                  <a:pt x="28575" y="539750"/>
                </a:lnTo>
                <a:lnTo>
                  <a:pt x="47625" y="539750"/>
                </a:lnTo>
                <a:lnTo>
                  <a:pt x="47625" y="463550"/>
                </a:lnTo>
                <a:close/>
              </a:path>
              <a:path w="76200" h="3810000">
                <a:moveTo>
                  <a:pt x="47625" y="596900"/>
                </a:moveTo>
                <a:lnTo>
                  <a:pt x="28575" y="596900"/>
                </a:lnTo>
                <a:lnTo>
                  <a:pt x="28575" y="673100"/>
                </a:lnTo>
                <a:lnTo>
                  <a:pt x="47625" y="673100"/>
                </a:lnTo>
                <a:lnTo>
                  <a:pt x="47625" y="596900"/>
                </a:lnTo>
                <a:close/>
              </a:path>
              <a:path w="76200" h="3810000">
                <a:moveTo>
                  <a:pt x="47625" y="730250"/>
                </a:moveTo>
                <a:lnTo>
                  <a:pt x="28575" y="730250"/>
                </a:lnTo>
                <a:lnTo>
                  <a:pt x="28575" y="806450"/>
                </a:lnTo>
                <a:lnTo>
                  <a:pt x="47625" y="806450"/>
                </a:lnTo>
                <a:lnTo>
                  <a:pt x="47625" y="730250"/>
                </a:lnTo>
                <a:close/>
              </a:path>
              <a:path w="76200" h="3810000">
                <a:moveTo>
                  <a:pt x="47625" y="863600"/>
                </a:moveTo>
                <a:lnTo>
                  <a:pt x="28575" y="863600"/>
                </a:lnTo>
                <a:lnTo>
                  <a:pt x="28575" y="939800"/>
                </a:lnTo>
                <a:lnTo>
                  <a:pt x="47625" y="939800"/>
                </a:lnTo>
                <a:lnTo>
                  <a:pt x="47625" y="863600"/>
                </a:lnTo>
                <a:close/>
              </a:path>
              <a:path w="76200" h="3810000">
                <a:moveTo>
                  <a:pt x="47625" y="996950"/>
                </a:moveTo>
                <a:lnTo>
                  <a:pt x="28575" y="996950"/>
                </a:lnTo>
                <a:lnTo>
                  <a:pt x="28575" y="1073150"/>
                </a:lnTo>
                <a:lnTo>
                  <a:pt x="47625" y="1073150"/>
                </a:lnTo>
                <a:lnTo>
                  <a:pt x="47625" y="996950"/>
                </a:lnTo>
                <a:close/>
              </a:path>
              <a:path w="76200" h="3810000">
                <a:moveTo>
                  <a:pt x="47625" y="1130300"/>
                </a:moveTo>
                <a:lnTo>
                  <a:pt x="28575" y="1130300"/>
                </a:lnTo>
                <a:lnTo>
                  <a:pt x="28575" y="1206500"/>
                </a:lnTo>
                <a:lnTo>
                  <a:pt x="47625" y="1206500"/>
                </a:lnTo>
                <a:lnTo>
                  <a:pt x="47625" y="1130300"/>
                </a:lnTo>
                <a:close/>
              </a:path>
              <a:path w="76200" h="3810000">
                <a:moveTo>
                  <a:pt x="47625" y="1263650"/>
                </a:moveTo>
                <a:lnTo>
                  <a:pt x="28575" y="1263650"/>
                </a:lnTo>
                <a:lnTo>
                  <a:pt x="28575" y="1339850"/>
                </a:lnTo>
                <a:lnTo>
                  <a:pt x="47625" y="1339850"/>
                </a:lnTo>
                <a:lnTo>
                  <a:pt x="47625" y="1263650"/>
                </a:lnTo>
                <a:close/>
              </a:path>
              <a:path w="76200" h="3810000">
                <a:moveTo>
                  <a:pt x="47625" y="1397000"/>
                </a:moveTo>
                <a:lnTo>
                  <a:pt x="28575" y="1397000"/>
                </a:lnTo>
                <a:lnTo>
                  <a:pt x="28575" y="1473200"/>
                </a:lnTo>
                <a:lnTo>
                  <a:pt x="47625" y="1473200"/>
                </a:lnTo>
                <a:lnTo>
                  <a:pt x="47625" y="1397000"/>
                </a:lnTo>
                <a:close/>
              </a:path>
              <a:path w="76200" h="3810000">
                <a:moveTo>
                  <a:pt x="47625" y="1530350"/>
                </a:moveTo>
                <a:lnTo>
                  <a:pt x="28575" y="1530350"/>
                </a:lnTo>
                <a:lnTo>
                  <a:pt x="28575" y="1606550"/>
                </a:lnTo>
                <a:lnTo>
                  <a:pt x="47625" y="1606550"/>
                </a:lnTo>
                <a:lnTo>
                  <a:pt x="47625" y="1530350"/>
                </a:lnTo>
                <a:close/>
              </a:path>
              <a:path w="76200" h="3810000">
                <a:moveTo>
                  <a:pt x="47625" y="1663700"/>
                </a:moveTo>
                <a:lnTo>
                  <a:pt x="28575" y="1663700"/>
                </a:lnTo>
                <a:lnTo>
                  <a:pt x="28575" y="1739900"/>
                </a:lnTo>
                <a:lnTo>
                  <a:pt x="47625" y="1739900"/>
                </a:lnTo>
                <a:lnTo>
                  <a:pt x="47625" y="1663700"/>
                </a:lnTo>
                <a:close/>
              </a:path>
              <a:path w="76200" h="3810000">
                <a:moveTo>
                  <a:pt x="47625" y="1797050"/>
                </a:moveTo>
                <a:lnTo>
                  <a:pt x="28575" y="1797050"/>
                </a:lnTo>
                <a:lnTo>
                  <a:pt x="28575" y="1873250"/>
                </a:lnTo>
                <a:lnTo>
                  <a:pt x="47625" y="1873250"/>
                </a:lnTo>
                <a:lnTo>
                  <a:pt x="47625" y="1797050"/>
                </a:lnTo>
                <a:close/>
              </a:path>
              <a:path w="76200" h="3810000">
                <a:moveTo>
                  <a:pt x="47625" y="1930400"/>
                </a:moveTo>
                <a:lnTo>
                  <a:pt x="28575" y="1930400"/>
                </a:lnTo>
                <a:lnTo>
                  <a:pt x="28575" y="2006600"/>
                </a:lnTo>
                <a:lnTo>
                  <a:pt x="47625" y="2006600"/>
                </a:lnTo>
                <a:lnTo>
                  <a:pt x="47625" y="1930400"/>
                </a:lnTo>
                <a:close/>
              </a:path>
              <a:path w="76200" h="3810000">
                <a:moveTo>
                  <a:pt x="47625" y="2063750"/>
                </a:moveTo>
                <a:lnTo>
                  <a:pt x="28575" y="2063750"/>
                </a:lnTo>
                <a:lnTo>
                  <a:pt x="28575" y="2139950"/>
                </a:lnTo>
                <a:lnTo>
                  <a:pt x="47625" y="2139950"/>
                </a:lnTo>
                <a:lnTo>
                  <a:pt x="47625" y="2063750"/>
                </a:lnTo>
                <a:close/>
              </a:path>
              <a:path w="76200" h="3810000">
                <a:moveTo>
                  <a:pt x="47625" y="2197100"/>
                </a:moveTo>
                <a:lnTo>
                  <a:pt x="28575" y="2197100"/>
                </a:lnTo>
                <a:lnTo>
                  <a:pt x="28575" y="2273300"/>
                </a:lnTo>
                <a:lnTo>
                  <a:pt x="47625" y="2273300"/>
                </a:lnTo>
                <a:lnTo>
                  <a:pt x="47625" y="2197100"/>
                </a:lnTo>
                <a:close/>
              </a:path>
              <a:path w="76200" h="3810000">
                <a:moveTo>
                  <a:pt x="47625" y="2330450"/>
                </a:moveTo>
                <a:lnTo>
                  <a:pt x="28575" y="2330450"/>
                </a:lnTo>
                <a:lnTo>
                  <a:pt x="28575" y="2406650"/>
                </a:lnTo>
                <a:lnTo>
                  <a:pt x="47625" y="2406650"/>
                </a:lnTo>
                <a:lnTo>
                  <a:pt x="47625" y="2330450"/>
                </a:lnTo>
                <a:close/>
              </a:path>
              <a:path w="76200" h="3810000">
                <a:moveTo>
                  <a:pt x="47625" y="2463800"/>
                </a:moveTo>
                <a:lnTo>
                  <a:pt x="28575" y="2463800"/>
                </a:lnTo>
                <a:lnTo>
                  <a:pt x="28575" y="2540000"/>
                </a:lnTo>
                <a:lnTo>
                  <a:pt x="47625" y="2540000"/>
                </a:lnTo>
                <a:lnTo>
                  <a:pt x="47625" y="2463800"/>
                </a:lnTo>
                <a:close/>
              </a:path>
              <a:path w="76200" h="3810000">
                <a:moveTo>
                  <a:pt x="47625" y="2597150"/>
                </a:moveTo>
                <a:lnTo>
                  <a:pt x="28575" y="2597150"/>
                </a:lnTo>
                <a:lnTo>
                  <a:pt x="28575" y="2673350"/>
                </a:lnTo>
                <a:lnTo>
                  <a:pt x="47625" y="2673350"/>
                </a:lnTo>
                <a:lnTo>
                  <a:pt x="47625" y="2597150"/>
                </a:lnTo>
                <a:close/>
              </a:path>
              <a:path w="76200" h="3810000">
                <a:moveTo>
                  <a:pt x="47625" y="2730500"/>
                </a:moveTo>
                <a:lnTo>
                  <a:pt x="28575" y="2730500"/>
                </a:lnTo>
                <a:lnTo>
                  <a:pt x="28575" y="2806700"/>
                </a:lnTo>
                <a:lnTo>
                  <a:pt x="47625" y="2806700"/>
                </a:lnTo>
                <a:lnTo>
                  <a:pt x="47625" y="2730500"/>
                </a:lnTo>
                <a:close/>
              </a:path>
              <a:path w="76200" h="3810000">
                <a:moveTo>
                  <a:pt x="47625" y="2863850"/>
                </a:moveTo>
                <a:lnTo>
                  <a:pt x="28575" y="2863850"/>
                </a:lnTo>
                <a:lnTo>
                  <a:pt x="28575" y="2940050"/>
                </a:lnTo>
                <a:lnTo>
                  <a:pt x="47625" y="2940050"/>
                </a:lnTo>
                <a:lnTo>
                  <a:pt x="47625" y="2863850"/>
                </a:lnTo>
                <a:close/>
              </a:path>
              <a:path w="76200" h="3810000">
                <a:moveTo>
                  <a:pt x="47625" y="2997200"/>
                </a:moveTo>
                <a:lnTo>
                  <a:pt x="28575" y="2997200"/>
                </a:lnTo>
                <a:lnTo>
                  <a:pt x="28575" y="3073400"/>
                </a:lnTo>
                <a:lnTo>
                  <a:pt x="47625" y="3073400"/>
                </a:lnTo>
                <a:lnTo>
                  <a:pt x="47625" y="2997200"/>
                </a:lnTo>
                <a:close/>
              </a:path>
              <a:path w="76200" h="3810000">
                <a:moveTo>
                  <a:pt x="47625" y="3130550"/>
                </a:moveTo>
                <a:lnTo>
                  <a:pt x="28575" y="3130550"/>
                </a:lnTo>
                <a:lnTo>
                  <a:pt x="28575" y="3206750"/>
                </a:lnTo>
                <a:lnTo>
                  <a:pt x="47625" y="3206750"/>
                </a:lnTo>
                <a:lnTo>
                  <a:pt x="47625" y="3130550"/>
                </a:lnTo>
                <a:close/>
              </a:path>
              <a:path w="76200" h="3810000">
                <a:moveTo>
                  <a:pt x="47625" y="3263900"/>
                </a:moveTo>
                <a:lnTo>
                  <a:pt x="28575" y="3263900"/>
                </a:lnTo>
                <a:lnTo>
                  <a:pt x="28575" y="3340100"/>
                </a:lnTo>
                <a:lnTo>
                  <a:pt x="47625" y="3340100"/>
                </a:lnTo>
                <a:lnTo>
                  <a:pt x="47625" y="3263900"/>
                </a:lnTo>
                <a:close/>
              </a:path>
              <a:path w="76200" h="3810000">
                <a:moveTo>
                  <a:pt x="47625" y="3397250"/>
                </a:moveTo>
                <a:lnTo>
                  <a:pt x="28575" y="3397250"/>
                </a:lnTo>
                <a:lnTo>
                  <a:pt x="28575" y="3473450"/>
                </a:lnTo>
                <a:lnTo>
                  <a:pt x="47625" y="3473450"/>
                </a:lnTo>
                <a:lnTo>
                  <a:pt x="47625" y="3397250"/>
                </a:lnTo>
                <a:close/>
              </a:path>
              <a:path w="76200" h="3810000">
                <a:moveTo>
                  <a:pt x="47625" y="3530600"/>
                </a:moveTo>
                <a:lnTo>
                  <a:pt x="28575" y="3530600"/>
                </a:lnTo>
                <a:lnTo>
                  <a:pt x="28575" y="3606800"/>
                </a:lnTo>
                <a:lnTo>
                  <a:pt x="47625" y="3606800"/>
                </a:lnTo>
                <a:lnTo>
                  <a:pt x="47625" y="3530600"/>
                </a:lnTo>
                <a:close/>
              </a:path>
              <a:path w="76200" h="3810000">
                <a:moveTo>
                  <a:pt x="28575" y="3733800"/>
                </a:moveTo>
                <a:lnTo>
                  <a:pt x="0" y="3733800"/>
                </a:lnTo>
                <a:lnTo>
                  <a:pt x="38100" y="3810000"/>
                </a:lnTo>
                <a:lnTo>
                  <a:pt x="73025" y="3740150"/>
                </a:lnTo>
                <a:lnTo>
                  <a:pt x="28575" y="3740150"/>
                </a:lnTo>
                <a:lnTo>
                  <a:pt x="28575" y="3733800"/>
                </a:lnTo>
                <a:close/>
              </a:path>
              <a:path w="76200" h="3810000">
                <a:moveTo>
                  <a:pt x="47625" y="3663950"/>
                </a:moveTo>
                <a:lnTo>
                  <a:pt x="28575" y="3663950"/>
                </a:lnTo>
                <a:lnTo>
                  <a:pt x="28575" y="3740150"/>
                </a:lnTo>
                <a:lnTo>
                  <a:pt x="47625" y="3740150"/>
                </a:lnTo>
                <a:lnTo>
                  <a:pt x="47625" y="3663950"/>
                </a:lnTo>
                <a:close/>
              </a:path>
              <a:path w="76200" h="3810000">
                <a:moveTo>
                  <a:pt x="76200" y="3733800"/>
                </a:moveTo>
                <a:lnTo>
                  <a:pt x="47625" y="3733800"/>
                </a:lnTo>
                <a:lnTo>
                  <a:pt x="47625" y="3740150"/>
                </a:lnTo>
                <a:lnTo>
                  <a:pt x="73025" y="3740150"/>
                </a:lnTo>
                <a:lnTo>
                  <a:pt x="76200" y="3733800"/>
                </a:lnTo>
                <a:close/>
              </a:path>
            </a:pathLst>
          </a:custGeom>
          <a:solidFill>
            <a:srgbClr val="E36C09"/>
          </a:solidFill>
        </p:spPr>
        <p:txBody>
          <a:bodyPr wrap="square" lIns="0" tIns="0" rIns="0" bIns="0" rtlCol="0"/>
          <a:lstStyle/>
          <a:p>
            <a:endParaRPr sz="2400"/>
          </a:p>
        </p:txBody>
      </p:sp>
      <p:pic>
        <p:nvPicPr>
          <p:cNvPr id="6" name="object 6"/>
          <p:cNvPicPr/>
          <p:nvPr/>
        </p:nvPicPr>
        <p:blipFill>
          <a:blip r:embed="rId2" cstate="print"/>
          <a:stretch>
            <a:fillRect/>
          </a:stretch>
        </p:blipFill>
        <p:spPr>
          <a:xfrm>
            <a:off x="267233" y="2108200"/>
            <a:ext cx="1371600" cy="1828800"/>
          </a:xfrm>
          <a:prstGeom prst="rect">
            <a:avLst/>
          </a:prstGeom>
        </p:spPr>
      </p:pic>
      <p:sp>
        <p:nvSpPr>
          <p:cNvPr id="7" name="object 7"/>
          <p:cNvSpPr txBox="1"/>
          <p:nvPr/>
        </p:nvSpPr>
        <p:spPr>
          <a:xfrm>
            <a:off x="602692" y="3965788"/>
            <a:ext cx="700405" cy="591743"/>
          </a:xfrm>
          <a:prstGeom prst="rect">
            <a:avLst/>
          </a:prstGeom>
        </p:spPr>
        <p:txBody>
          <a:bodyPr vert="horz" wrap="square" lIns="0" tIns="16933" rIns="0" bIns="0" rtlCol="0">
            <a:spAutoFit/>
          </a:bodyPr>
          <a:lstStyle/>
          <a:p>
            <a:pPr marL="16933">
              <a:spcBef>
                <a:spcPts val="133"/>
              </a:spcBef>
            </a:pPr>
            <a:r>
              <a:rPr sz="1867" spc="-7" dirty="0">
                <a:latin typeface="Calibri"/>
                <a:cs typeface="Calibri"/>
              </a:rPr>
              <a:t>Cogniti</a:t>
            </a:r>
            <a:r>
              <a:rPr sz="1867" spc="-20" dirty="0">
                <a:latin typeface="Calibri"/>
                <a:cs typeface="Calibri"/>
              </a:rPr>
              <a:t>v</a:t>
            </a:r>
            <a:r>
              <a:rPr sz="1867" dirty="0">
                <a:latin typeface="Calibri"/>
                <a:cs typeface="Calibri"/>
              </a:rPr>
              <a:t>e</a:t>
            </a:r>
            <a:endParaRPr sz="1867">
              <a:latin typeface="Calibri"/>
              <a:cs typeface="Calibri"/>
            </a:endParaRPr>
          </a:p>
        </p:txBody>
      </p:sp>
      <p:pic>
        <p:nvPicPr>
          <p:cNvPr id="8" name="object 8"/>
          <p:cNvPicPr/>
          <p:nvPr/>
        </p:nvPicPr>
        <p:blipFill>
          <a:blip r:embed="rId3" cstate="print"/>
          <a:stretch>
            <a:fillRect/>
          </a:stretch>
        </p:blipFill>
        <p:spPr>
          <a:xfrm>
            <a:off x="2087673" y="2115343"/>
            <a:ext cx="1355526" cy="1814512"/>
          </a:xfrm>
          <a:prstGeom prst="rect">
            <a:avLst/>
          </a:prstGeom>
        </p:spPr>
      </p:pic>
      <p:sp>
        <p:nvSpPr>
          <p:cNvPr id="9" name="object 9"/>
          <p:cNvSpPr txBox="1"/>
          <p:nvPr/>
        </p:nvSpPr>
        <p:spPr>
          <a:xfrm>
            <a:off x="2464435" y="3965788"/>
            <a:ext cx="596900" cy="591743"/>
          </a:xfrm>
          <a:prstGeom prst="rect">
            <a:avLst/>
          </a:prstGeom>
        </p:spPr>
        <p:txBody>
          <a:bodyPr vert="horz" wrap="square" lIns="0" tIns="16933" rIns="0" bIns="0" rtlCol="0">
            <a:spAutoFit/>
          </a:bodyPr>
          <a:lstStyle/>
          <a:p>
            <a:pPr marL="16933">
              <a:spcBef>
                <a:spcPts val="133"/>
              </a:spcBef>
            </a:pPr>
            <a:r>
              <a:rPr sz="1867" spc="-13" dirty="0">
                <a:latin typeface="Calibri"/>
                <a:cs typeface="Calibri"/>
              </a:rPr>
              <a:t>P</a:t>
            </a:r>
            <a:r>
              <a:rPr sz="1867" spc="-40" dirty="0">
                <a:latin typeface="Calibri"/>
                <a:cs typeface="Calibri"/>
              </a:rPr>
              <a:t>h</a:t>
            </a:r>
            <a:r>
              <a:rPr sz="1867" spc="-20" dirty="0">
                <a:latin typeface="Calibri"/>
                <a:cs typeface="Calibri"/>
              </a:rPr>
              <a:t>y</a:t>
            </a:r>
            <a:r>
              <a:rPr sz="1867" spc="-7" dirty="0">
                <a:latin typeface="Calibri"/>
                <a:cs typeface="Calibri"/>
              </a:rPr>
              <a:t>si</a:t>
            </a:r>
            <a:r>
              <a:rPr sz="1867" spc="-20" dirty="0">
                <a:latin typeface="Calibri"/>
                <a:cs typeface="Calibri"/>
              </a:rPr>
              <a:t>c</a:t>
            </a:r>
            <a:r>
              <a:rPr sz="1867" dirty="0">
                <a:latin typeface="Calibri"/>
                <a:cs typeface="Calibri"/>
              </a:rPr>
              <a:t>al</a:t>
            </a:r>
            <a:endParaRPr sz="1867">
              <a:latin typeface="Calibri"/>
              <a:cs typeface="Calibri"/>
            </a:endParaRPr>
          </a:p>
        </p:txBody>
      </p:sp>
      <p:pic>
        <p:nvPicPr>
          <p:cNvPr id="10" name="object 10"/>
          <p:cNvPicPr/>
          <p:nvPr/>
        </p:nvPicPr>
        <p:blipFill>
          <a:blip r:embed="rId4" cstate="print"/>
          <a:stretch>
            <a:fillRect/>
          </a:stretch>
        </p:blipFill>
        <p:spPr>
          <a:xfrm>
            <a:off x="3886708" y="2108200"/>
            <a:ext cx="1371600" cy="1828800"/>
          </a:xfrm>
          <a:prstGeom prst="rect">
            <a:avLst/>
          </a:prstGeom>
        </p:spPr>
      </p:pic>
      <p:sp>
        <p:nvSpPr>
          <p:cNvPr id="11" name="object 11"/>
          <p:cNvSpPr txBox="1"/>
          <p:nvPr/>
        </p:nvSpPr>
        <p:spPr>
          <a:xfrm>
            <a:off x="4190239" y="3965788"/>
            <a:ext cx="762635" cy="591743"/>
          </a:xfrm>
          <a:prstGeom prst="rect">
            <a:avLst/>
          </a:prstGeom>
        </p:spPr>
        <p:txBody>
          <a:bodyPr vert="horz" wrap="square" lIns="0" tIns="16933" rIns="0" bIns="0" rtlCol="0">
            <a:spAutoFit/>
          </a:bodyPr>
          <a:lstStyle/>
          <a:p>
            <a:pPr marL="16933">
              <a:spcBef>
                <a:spcPts val="133"/>
              </a:spcBef>
            </a:pPr>
            <a:r>
              <a:rPr sz="1867" spc="-7" dirty="0">
                <a:latin typeface="Calibri"/>
                <a:cs typeface="Calibri"/>
              </a:rPr>
              <a:t>Emotional</a:t>
            </a:r>
            <a:endParaRPr sz="1867">
              <a:latin typeface="Calibri"/>
              <a:cs typeface="Calibri"/>
            </a:endParaRPr>
          </a:p>
        </p:txBody>
      </p:sp>
      <p:pic>
        <p:nvPicPr>
          <p:cNvPr id="12" name="object 12"/>
          <p:cNvPicPr/>
          <p:nvPr/>
        </p:nvPicPr>
        <p:blipFill>
          <a:blip r:embed="rId5" cstate="print"/>
          <a:stretch>
            <a:fillRect/>
          </a:stretch>
        </p:blipFill>
        <p:spPr>
          <a:xfrm>
            <a:off x="5696459" y="2108200"/>
            <a:ext cx="1371599" cy="1828800"/>
          </a:xfrm>
          <a:prstGeom prst="rect">
            <a:avLst/>
          </a:prstGeom>
        </p:spPr>
      </p:pic>
      <p:sp>
        <p:nvSpPr>
          <p:cNvPr id="13" name="object 13"/>
          <p:cNvSpPr txBox="1"/>
          <p:nvPr/>
        </p:nvSpPr>
        <p:spPr>
          <a:xfrm>
            <a:off x="6160771" y="3965788"/>
            <a:ext cx="444500" cy="591743"/>
          </a:xfrm>
          <a:prstGeom prst="rect">
            <a:avLst/>
          </a:prstGeom>
        </p:spPr>
        <p:txBody>
          <a:bodyPr vert="horz" wrap="square" lIns="0" tIns="16933" rIns="0" bIns="0" rtlCol="0">
            <a:spAutoFit/>
          </a:bodyPr>
          <a:lstStyle/>
          <a:p>
            <a:pPr marL="16933">
              <a:spcBef>
                <a:spcPts val="133"/>
              </a:spcBef>
            </a:pPr>
            <a:r>
              <a:rPr sz="1867" spc="-7" dirty="0">
                <a:latin typeface="Calibri"/>
                <a:cs typeface="Calibri"/>
              </a:rPr>
              <a:t>Social</a:t>
            </a:r>
            <a:endParaRPr sz="1867">
              <a:latin typeface="Calibri"/>
              <a:cs typeface="Calibri"/>
            </a:endParaRPr>
          </a:p>
        </p:txBody>
      </p:sp>
      <p:pic>
        <p:nvPicPr>
          <p:cNvPr id="14" name="object 14"/>
          <p:cNvPicPr/>
          <p:nvPr/>
        </p:nvPicPr>
        <p:blipFill>
          <a:blip r:embed="rId6" cstate="print"/>
          <a:stretch>
            <a:fillRect/>
          </a:stretch>
        </p:blipFill>
        <p:spPr>
          <a:xfrm>
            <a:off x="7506207" y="2108200"/>
            <a:ext cx="1371600" cy="1828800"/>
          </a:xfrm>
          <a:prstGeom prst="rect">
            <a:avLst/>
          </a:prstGeom>
        </p:spPr>
      </p:pic>
      <p:sp>
        <p:nvSpPr>
          <p:cNvPr id="15" name="object 15"/>
          <p:cNvSpPr txBox="1"/>
          <p:nvPr/>
        </p:nvSpPr>
        <p:spPr>
          <a:xfrm>
            <a:off x="7896226" y="3965788"/>
            <a:ext cx="592455" cy="591743"/>
          </a:xfrm>
          <a:prstGeom prst="rect">
            <a:avLst/>
          </a:prstGeom>
        </p:spPr>
        <p:txBody>
          <a:bodyPr vert="horz" wrap="square" lIns="0" tIns="16933" rIns="0" bIns="0" rtlCol="0">
            <a:spAutoFit/>
          </a:bodyPr>
          <a:lstStyle/>
          <a:p>
            <a:pPr marL="16933">
              <a:spcBef>
                <a:spcPts val="133"/>
              </a:spcBef>
            </a:pPr>
            <a:r>
              <a:rPr sz="1867" spc="-7" dirty="0">
                <a:latin typeface="Calibri"/>
                <a:cs typeface="Calibri"/>
              </a:rPr>
              <a:t>C</a:t>
            </a:r>
            <a:r>
              <a:rPr sz="1867" spc="-13" dirty="0">
                <a:latin typeface="Calibri"/>
                <a:cs typeface="Calibri"/>
              </a:rPr>
              <a:t>u</a:t>
            </a:r>
            <a:r>
              <a:rPr sz="1867" dirty="0">
                <a:latin typeface="Calibri"/>
                <a:cs typeface="Calibri"/>
              </a:rPr>
              <a:t>lt</a:t>
            </a:r>
            <a:r>
              <a:rPr sz="1867" spc="-13" dirty="0">
                <a:latin typeface="Calibri"/>
                <a:cs typeface="Calibri"/>
              </a:rPr>
              <a:t>u</a:t>
            </a:r>
            <a:r>
              <a:rPr sz="1867" spc="-33" dirty="0">
                <a:latin typeface="Calibri"/>
                <a:cs typeface="Calibri"/>
              </a:rPr>
              <a:t>r</a:t>
            </a:r>
            <a:r>
              <a:rPr sz="1867" dirty="0">
                <a:latin typeface="Calibri"/>
                <a:cs typeface="Calibri"/>
              </a:rPr>
              <a:t>al</a:t>
            </a:r>
            <a:endParaRPr sz="1867">
              <a:latin typeface="Calibri"/>
              <a:cs typeface="Calibri"/>
            </a:endParaRPr>
          </a:p>
        </p:txBody>
      </p:sp>
      <p:sp>
        <p:nvSpPr>
          <p:cNvPr id="16" name="object 16"/>
          <p:cNvSpPr txBox="1">
            <a:spLocks noGrp="1"/>
          </p:cNvSpPr>
          <p:nvPr>
            <p:ph type="title"/>
          </p:nvPr>
        </p:nvSpPr>
        <p:spPr>
          <a:xfrm>
            <a:off x="1444536" y="109021"/>
            <a:ext cx="6302375" cy="590697"/>
          </a:xfrm>
          <a:prstGeom prst="rect">
            <a:avLst/>
          </a:prstGeom>
        </p:spPr>
        <p:txBody>
          <a:bodyPr vert="horz" wrap="square" lIns="0" tIns="16087" rIns="0" bIns="0" rtlCol="0" anchor="ctr">
            <a:spAutoFit/>
          </a:bodyPr>
          <a:lstStyle/>
          <a:p>
            <a:pPr marL="16933">
              <a:lnSpc>
                <a:spcPct val="100000"/>
              </a:lnSpc>
              <a:spcBef>
                <a:spcPts val="127"/>
              </a:spcBef>
            </a:pPr>
            <a:endParaRPr sz="3733" dirty="0">
              <a:latin typeface="Arial Rounded MT Bold"/>
              <a:cs typeface="Arial Rounded MT Bold"/>
            </a:endParaRPr>
          </a:p>
        </p:txBody>
      </p:sp>
      <p:sp>
        <p:nvSpPr>
          <p:cNvPr id="17"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33" dirty="0" smtClean="0">
                <a:latin typeface="Times New Roman" pitchFamily="18" charset="0"/>
                <a:cs typeface="Times New Roman" pitchFamily="18" charset="0"/>
              </a:rPr>
              <a:t>CLASSIFICATION</a:t>
            </a:r>
            <a:r>
              <a:rPr lang="en-US" sz="3200" b="1" spc="-60" dirty="0" smtClean="0">
                <a:latin typeface="Times New Roman" pitchFamily="18" charset="0"/>
                <a:cs typeface="Times New Roman" pitchFamily="18" charset="0"/>
              </a:rPr>
              <a:t> </a:t>
            </a:r>
            <a:r>
              <a:rPr lang="en-US" sz="3200" b="1" spc="-7" dirty="0" smtClean="0">
                <a:latin typeface="Times New Roman" pitchFamily="18" charset="0"/>
                <a:cs typeface="Times New Roman" pitchFamily="18" charset="0"/>
              </a:rPr>
              <a:t>OF</a:t>
            </a:r>
            <a:r>
              <a:rPr lang="en-US" sz="3200" b="1" spc="-60" dirty="0" smtClean="0">
                <a:latin typeface="Times New Roman" pitchFamily="18" charset="0"/>
                <a:cs typeface="Times New Roman" pitchFamily="18" charset="0"/>
              </a:rPr>
              <a:t> </a:t>
            </a:r>
            <a:r>
              <a:rPr lang="en-US" sz="3200" b="1" spc="-60" dirty="0" smtClean="0">
                <a:solidFill>
                  <a:srgbClr val="001F5F"/>
                </a:solidFill>
                <a:latin typeface="Times New Roman" pitchFamily="18" charset="0"/>
                <a:cs typeface="Times New Roman" pitchFamily="18" charset="0"/>
              </a:rPr>
              <a:t>OBSERVATION</a:t>
            </a:r>
            <a:endParaRPr lang="en-US" sz="3200" b="1" dirty="0">
              <a:solidFill>
                <a:schemeClr val="tx1"/>
              </a:solidFill>
              <a:latin typeface="Times New Roman" pitchFamily="18" charset="0"/>
              <a:cs typeface="Times New Roman" pitchFamily="18" charset="0"/>
            </a:endParaRPr>
          </a:p>
        </p:txBody>
      </p:sp>
      <p:sp>
        <p:nvSpPr>
          <p:cNvPr id="18" name="Date Placeholder 17"/>
          <p:cNvSpPr>
            <a:spLocks noGrp="1"/>
          </p:cNvSpPr>
          <p:nvPr>
            <p:ph type="dt" sz="half" idx="10"/>
          </p:nvPr>
        </p:nvSpPr>
        <p:spPr/>
        <p:txBody>
          <a:bodyPr/>
          <a:lstStyle/>
          <a:p>
            <a:fld id="{7D771717-47D9-4EF2-95A8-4C843E06F7D2}" type="datetime1">
              <a:rPr lang="en-IN" smtClean="0"/>
              <a:pPr/>
              <a:t>22-06-2021</a:t>
            </a:fld>
            <a:endParaRPr lang="en-IN"/>
          </a:p>
        </p:txBody>
      </p:sp>
      <p:sp>
        <p:nvSpPr>
          <p:cNvPr id="19" name="Slide Number Placeholder 18"/>
          <p:cNvSpPr>
            <a:spLocks noGrp="1"/>
          </p:cNvSpPr>
          <p:nvPr>
            <p:ph type="sldNum" sz="quarter" idx="12"/>
          </p:nvPr>
        </p:nvSpPr>
        <p:spPr/>
        <p:txBody>
          <a:bodyPr/>
          <a:lstStyle/>
          <a:p>
            <a:fld id="{C8C2747D-87CD-49B3-B348-5B8ED1820296}" type="slidenum">
              <a:rPr lang="en-IN" smtClean="0"/>
              <a:pPr/>
              <a:t>111</a:t>
            </a:fld>
            <a:endParaRPr lang="en-IN"/>
          </a:p>
        </p:txBody>
      </p:sp>
      <p:sp>
        <p:nvSpPr>
          <p:cNvPr id="20" name="Footer Placeholder 19"/>
          <p:cNvSpPr>
            <a:spLocks noGrp="1"/>
          </p:cNvSpPr>
          <p:nvPr>
            <p:ph type="ftr" sz="quarter" idx="11"/>
          </p:nvPr>
        </p:nvSpPr>
        <p:spPr/>
        <p:txBody>
          <a:bodyPr/>
          <a:lstStyle/>
          <a:p>
            <a:r>
              <a:rPr lang="en-US" smtClean="0"/>
              <a:t>Harsh Awasthi                  DT-I (ACSE0203)                    Unit 2</a:t>
            </a:r>
            <a:endParaRPr lang="en-IN"/>
          </a:p>
        </p:txBody>
      </p:sp>
      <p:pic>
        <p:nvPicPr>
          <p:cNvPr id="21"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23912" y="2065869"/>
            <a:ext cx="7939088" cy="2182281"/>
            <a:chOff x="709612" y="3292475"/>
            <a:chExt cx="7798434" cy="1047115"/>
          </a:xfrm>
        </p:grpSpPr>
        <p:sp>
          <p:nvSpPr>
            <p:cNvPr id="3" name="object 3"/>
            <p:cNvSpPr/>
            <p:nvPr/>
          </p:nvSpPr>
          <p:spPr>
            <a:xfrm>
              <a:off x="722312" y="3305175"/>
              <a:ext cx="7773034" cy="1021715"/>
            </a:xfrm>
            <a:custGeom>
              <a:avLst/>
              <a:gdLst/>
              <a:ahLst/>
              <a:cxnLst/>
              <a:rect l="l" t="t" r="r" b="b"/>
              <a:pathLst>
                <a:path w="7773034" h="1021714">
                  <a:moveTo>
                    <a:pt x="7602156" y="0"/>
                  </a:moveTo>
                  <a:lnTo>
                    <a:pt x="170268" y="0"/>
                  </a:lnTo>
                  <a:lnTo>
                    <a:pt x="125002" y="6080"/>
                  </a:lnTo>
                  <a:lnTo>
                    <a:pt x="84328" y="23241"/>
                  </a:lnTo>
                  <a:lnTo>
                    <a:pt x="49868" y="49863"/>
                  </a:lnTo>
                  <a:lnTo>
                    <a:pt x="23245" y="84328"/>
                  </a:lnTo>
                  <a:lnTo>
                    <a:pt x="6081" y="125015"/>
                  </a:lnTo>
                  <a:lnTo>
                    <a:pt x="0" y="170306"/>
                  </a:lnTo>
                  <a:lnTo>
                    <a:pt x="0" y="851293"/>
                  </a:lnTo>
                  <a:lnTo>
                    <a:pt x="6081" y="896555"/>
                  </a:lnTo>
                  <a:lnTo>
                    <a:pt x="23245" y="937228"/>
                  </a:lnTo>
                  <a:lnTo>
                    <a:pt x="49868" y="971689"/>
                  </a:lnTo>
                  <a:lnTo>
                    <a:pt x="84328" y="998314"/>
                  </a:lnTo>
                  <a:lnTo>
                    <a:pt x="125002" y="1015480"/>
                  </a:lnTo>
                  <a:lnTo>
                    <a:pt x="170268" y="1021562"/>
                  </a:lnTo>
                  <a:lnTo>
                    <a:pt x="7602156" y="1021562"/>
                  </a:lnTo>
                  <a:lnTo>
                    <a:pt x="7647403" y="1015480"/>
                  </a:lnTo>
                  <a:lnTo>
                    <a:pt x="7688079" y="998314"/>
                  </a:lnTo>
                  <a:lnTo>
                    <a:pt x="7722552" y="971689"/>
                  </a:lnTo>
                  <a:lnTo>
                    <a:pt x="7749194" y="937228"/>
                  </a:lnTo>
                  <a:lnTo>
                    <a:pt x="7766374" y="896555"/>
                  </a:lnTo>
                  <a:lnTo>
                    <a:pt x="7772463" y="851293"/>
                  </a:lnTo>
                  <a:lnTo>
                    <a:pt x="7772463" y="170306"/>
                  </a:lnTo>
                  <a:lnTo>
                    <a:pt x="7766374" y="125015"/>
                  </a:lnTo>
                  <a:lnTo>
                    <a:pt x="7749194" y="84327"/>
                  </a:lnTo>
                  <a:lnTo>
                    <a:pt x="7722552" y="49863"/>
                  </a:lnTo>
                  <a:lnTo>
                    <a:pt x="7688079" y="23240"/>
                  </a:lnTo>
                  <a:lnTo>
                    <a:pt x="7647403" y="6080"/>
                  </a:lnTo>
                  <a:lnTo>
                    <a:pt x="7602156" y="0"/>
                  </a:lnTo>
                  <a:close/>
                </a:path>
              </a:pathLst>
            </a:custGeom>
            <a:solidFill>
              <a:srgbClr val="DCE6F1"/>
            </a:solidFill>
          </p:spPr>
          <p:txBody>
            <a:bodyPr wrap="square" lIns="0" tIns="0" rIns="0" bIns="0" rtlCol="0"/>
            <a:lstStyle/>
            <a:p>
              <a:endParaRPr sz="2400"/>
            </a:p>
          </p:txBody>
        </p:sp>
        <p:sp>
          <p:nvSpPr>
            <p:cNvPr id="4" name="object 4"/>
            <p:cNvSpPr/>
            <p:nvPr/>
          </p:nvSpPr>
          <p:spPr>
            <a:xfrm>
              <a:off x="722312" y="3305175"/>
              <a:ext cx="7773034" cy="1021715"/>
            </a:xfrm>
            <a:custGeom>
              <a:avLst/>
              <a:gdLst/>
              <a:ahLst/>
              <a:cxnLst/>
              <a:rect l="l" t="t" r="r" b="b"/>
              <a:pathLst>
                <a:path w="7773034" h="1021714">
                  <a:moveTo>
                    <a:pt x="0" y="170306"/>
                  </a:moveTo>
                  <a:lnTo>
                    <a:pt x="6081" y="125015"/>
                  </a:lnTo>
                  <a:lnTo>
                    <a:pt x="23245" y="84328"/>
                  </a:lnTo>
                  <a:lnTo>
                    <a:pt x="49868" y="49863"/>
                  </a:lnTo>
                  <a:lnTo>
                    <a:pt x="84328" y="23241"/>
                  </a:lnTo>
                  <a:lnTo>
                    <a:pt x="125002" y="6080"/>
                  </a:lnTo>
                  <a:lnTo>
                    <a:pt x="170268" y="0"/>
                  </a:lnTo>
                  <a:lnTo>
                    <a:pt x="7602156" y="0"/>
                  </a:lnTo>
                  <a:lnTo>
                    <a:pt x="7647403" y="6080"/>
                  </a:lnTo>
                  <a:lnTo>
                    <a:pt x="7688079" y="23240"/>
                  </a:lnTo>
                  <a:lnTo>
                    <a:pt x="7722552" y="49863"/>
                  </a:lnTo>
                  <a:lnTo>
                    <a:pt x="7749194" y="84327"/>
                  </a:lnTo>
                  <a:lnTo>
                    <a:pt x="7766374" y="125015"/>
                  </a:lnTo>
                  <a:lnTo>
                    <a:pt x="7772463" y="170306"/>
                  </a:lnTo>
                  <a:lnTo>
                    <a:pt x="7772463" y="851293"/>
                  </a:lnTo>
                  <a:lnTo>
                    <a:pt x="7766374" y="896555"/>
                  </a:lnTo>
                  <a:lnTo>
                    <a:pt x="7749194" y="937228"/>
                  </a:lnTo>
                  <a:lnTo>
                    <a:pt x="7722552" y="971689"/>
                  </a:lnTo>
                  <a:lnTo>
                    <a:pt x="7688079" y="998314"/>
                  </a:lnTo>
                  <a:lnTo>
                    <a:pt x="7647403" y="1015480"/>
                  </a:lnTo>
                  <a:lnTo>
                    <a:pt x="7602156" y="1021562"/>
                  </a:lnTo>
                  <a:lnTo>
                    <a:pt x="170268" y="1021562"/>
                  </a:lnTo>
                  <a:lnTo>
                    <a:pt x="125002" y="1015480"/>
                  </a:lnTo>
                  <a:lnTo>
                    <a:pt x="84328" y="998314"/>
                  </a:lnTo>
                  <a:lnTo>
                    <a:pt x="49868" y="971689"/>
                  </a:lnTo>
                  <a:lnTo>
                    <a:pt x="23245" y="937228"/>
                  </a:lnTo>
                  <a:lnTo>
                    <a:pt x="6081" y="896555"/>
                  </a:lnTo>
                  <a:lnTo>
                    <a:pt x="0" y="851293"/>
                  </a:lnTo>
                  <a:lnTo>
                    <a:pt x="0" y="170306"/>
                  </a:lnTo>
                  <a:close/>
                </a:path>
              </a:pathLst>
            </a:custGeom>
            <a:ln w="25400">
              <a:solidFill>
                <a:srgbClr val="4F81BC"/>
              </a:solidFill>
            </a:ln>
          </p:spPr>
          <p:txBody>
            <a:bodyPr wrap="square" lIns="0" tIns="0" rIns="0" bIns="0" rtlCol="0"/>
            <a:lstStyle/>
            <a:p>
              <a:endParaRPr sz="2400"/>
            </a:p>
          </p:txBody>
        </p:sp>
      </p:grpSp>
      <p:sp>
        <p:nvSpPr>
          <p:cNvPr id="5" name="object 5"/>
          <p:cNvSpPr txBox="1">
            <a:spLocks noGrp="1"/>
          </p:cNvSpPr>
          <p:nvPr>
            <p:ph type="title"/>
          </p:nvPr>
        </p:nvSpPr>
        <p:spPr>
          <a:xfrm>
            <a:off x="1467867" y="2227915"/>
            <a:ext cx="6382385" cy="1247350"/>
          </a:xfrm>
          <a:prstGeom prst="rect">
            <a:avLst/>
          </a:prstGeom>
        </p:spPr>
        <p:txBody>
          <a:bodyPr vert="horz" wrap="square" lIns="0" tIns="16087" rIns="0" bIns="0" rtlCol="0" anchor="ctr">
            <a:spAutoFit/>
          </a:bodyPr>
          <a:lstStyle/>
          <a:p>
            <a:pPr marL="16933" algn="ctr">
              <a:lnSpc>
                <a:spcPct val="100000"/>
              </a:lnSpc>
              <a:spcBef>
                <a:spcPts val="127"/>
              </a:spcBef>
            </a:pPr>
            <a:r>
              <a:rPr sz="4000" b="1" spc="-47" smtClean="0">
                <a:solidFill>
                  <a:srgbClr val="006FC0"/>
                </a:solidFill>
                <a:latin typeface="Times New Roman" pitchFamily="18" charset="0"/>
                <a:cs typeface="Times New Roman" pitchFamily="18" charset="0"/>
              </a:rPr>
              <a:t>STAKEHOLDER</a:t>
            </a:r>
            <a:r>
              <a:rPr sz="4000" b="1" spc="-93" smtClean="0">
                <a:solidFill>
                  <a:srgbClr val="006FC0"/>
                </a:solidFill>
                <a:latin typeface="Times New Roman" pitchFamily="18" charset="0"/>
                <a:cs typeface="Times New Roman" pitchFamily="18" charset="0"/>
              </a:rPr>
              <a:t> </a:t>
            </a:r>
            <a:r>
              <a:rPr sz="4000" b="1" spc="-20" smtClean="0">
                <a:solidFill>
                  <a:srgbClr val="006FC0"/>
                </a:solidFill>
                <a:latin typeface="Times New Roman" pitchFamily="18" charset="0"/>
                <a:cs typeface="Times New Roman" pitchFamily="18" charset="0"/>
              </a:rPr>
              <a:t>MANAGEMENT</a:t>
            </a:r>
            <a:endParaRPr sz="4000" b="1">
              <a:latin typeface="Times New Roman" pitchFamily="18" charset="0"/>
              <a:cs typeface="Times New Roman" pitchFamily="18" charset="0"/>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endParaRPr>
          </a:p>
        </p:txBody>
      </p:sp>
      <p:sp>
        <p:nvSpPr>
          <p:cNvPr id="7" name="Date Placeholder 6"/>
          <p:cNvSpPr>
            <a:spLocks noGrp="1"/>
          </p:cNvSpPr>
          <p:nvPr>
            <p:ph type="dt" sz="half" idx="10"/>
          </p:nvPr>
        </p:nvSpPr>
        <p:spPr/>
        <p:txBody>
          <a:bodyPr/>
          <a:lstStyle/>
          <a:p>
            <a:fld id="{FD79B0B9-F290-49DD-A484-55D080575F3D}"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112</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7693" y="53171"/>
            <a:ext cx="5519165" cy="6791128"/>
          </a:xfrm>
          <a:prstGeom prst="rect">
            <a:avLst/>
          </a:prstGeom>
        </p:spPr>
      </p:pic>
      <p:sp>
        <p:nvSpPr>
          <p:cNvPr id="3" name="object 3"/>
          <p:cNvSpPr txBox="1"/>
          <p:nvPr/>
        </p:nvSpPr>
        <p:spPr>
          <a:xfrm>
            <a:off x="5943600" y="348211"/>
            <a:ext cx="769367" cy="300874"/>
          </a:xfrm>
          <a:prstGeom prst="rect">
            <a:avLst/>
          </a:prstGeom>
        </p:spPr>
        <p:txBody>
          <a:bodyPr vert="horz" wrap="square" lIns="0" tIns="28787" rIns="0" bIns="0" rtlCol="0">
            <a:spAutoFit/>
          </a:bodyPr>
          <a:lstStyle/>
          <a:p>
            <a:pPr marL="16933" marR="6773" indent="127843" algn="ctr">
              <a:lnSpc>
                <a:spcPts val="1040"/>
              </a:lnSpc>
              <a:spcBef>
                <a:spcPts val="227"/>
              </a:spcBef>
            </a:pPr>
            <a:r>
              <a:rPr sz="1400" b="1" spc="-13" smtClean="0">
                <a:solidFill>
                  <a:srgbClr val="FFFFFF"/>
                </a:solidFill>
                <a:latin typeface="Calibri"/>
                <a:cs typeface="Calibri"/>
              </a:rPr>
              <a:t>Central </a:t>
            </a:r>
            <a:r>
              <a:rPr sz="1400" b="1" spc="-7" smtClean="0">
                <a:solidFill>
                  <a:srgbClr val="FFFFFF"/>
                </a:solidFill>
                <a:latin typeface="Calibri"/>
                <a:cs typeface="Calibri"/>
              </a:rPr>
              <a:t> Go</a:t>
            </a:r>
            <a:r>
              <a:rPr sz="1400" b="1" spc="-13" smtClean="0">
                <a:solidFill>
                  <a:srgbClr val="FFFFFF"/>
                </a:solidFill>
                <a:latin typeface="Calibri"/>
                <a:cs typeface="Calibri"/>
              </a:rPr>
              <a:t>v</a:t>
            </a:r>
            <a:r>
              <a:rPr sz="1400" b="1" spc="-7" smtClean="0">
                <a:solidFill>
                  <a:srgbClr val="FFFFFF"/>
                </a:solidFill>
                <a:latin typeface="Calibri"/>
                <a:cs typeface="Calibri"/>
              </a:rPr>
              <a:t>t</a:t>
            </a:r>
            <a:endParaRPr sz="1400" b="1">
              <a:latin typeface="Calibri"/>
              <a:cs typeface="Calibri"/>
            </a:endParaRPr>
          </a:p>
        </p:txBody>
      </p:sp>
      <p:sp>
        <p:nvSpPr>
          <p:cNvPr id="4" name="object 4"/>
          <p:cNvSpPr txBox="1"/>
          <p:nvPr/>
        </p:nvSpPr>
        <p:spPr>
          <a:xfrm>
            <a:off x="6807200" y="21812"/>
            <a:ext cx="2413000" cy="972916"/>
          </a:xfrm>
          <a:prstGeom prst="rect">
            <a:avLst/>
          </a:prstGeom>
        </p:spPr>
        <p:txBody>
          <a:bodyPr vert="horz" wrap="square" lIns="0" tIns="28787" rIns="0" bIns="0" rtlCol="0">
            <a:spAutoFit/>
          </a:bodyPr>
          <a:lstStyle/>
          <a:p>
            <a:pPr marL="93978" indent="-77890">
              <a:spcBef>
                <a:spcPts val="227"/>
              </a:spcBef>
              <a:buSzPct val="87500"/>
              <a:buChar char="•"/>
              <a:tabLst>
                <a:tab pos="94824" algn="l"/>
              </a:tabLst>
            </a:pPr>
            <a:r>
              <a:rPr sz="1200" spc="-7" dirty="0">
                <a:latin typeface="Calibri"/>
                <a:cs typeface="Calibri"/>
              </a:rPr>
              <a:t>Ministry</a:t>
            </a:r>
            <a:r>
              <a:rPr sz="1200" spc="-13" dirty="0">
                <a:latin typeface="Calibri"/>
                <a:cs typeface="Calibri"/>
              </a:rPr>
              <a:t> </a:t>
            </a:r>
            <a:r>
              <a:rPr sz="1200" spc="-7" dirty="0">
                <a:latin typeface="Calibri"/>
                <a:cs typeface="Calibri"/>
              </a:rPr>
              <a:t>of</a:t>
            </a:r>
            <a:r>
              <a:rPr sz="1200" spc="-33" dirty="0">
                <a:latin typeface="Calibri"/>
                <a:cs typeface="Calibri"/>
              </a:rPr>
              <a:t> </a:t>
            </a:r>
            <a:r>
              <a:rPr sz="1200" spc="-7" dirty="0">
                <a:latin typeface="Calibri"/>
                <a:cs typeface="Calibri"/>
              </a:rPr>
              <a:t>Finance</a:t>
            </a:r>
            <a:endParaRPr sz="1200">
              <a:latin typeface="Calibri"/>
              <a:cs typeface="Calibri"/>
            </a:endParaRPr>
          </a:p>
          <a:p>
            <a:pPr marL="93978" indent="-77890">
              <a:spcBef>
                <a:spcPts val="93"/>
              </a:spcBef>
              <a:buSzPct val="87500"/>
              <a:buChar char="•"/>
              <a:tabLst>
                <a:tab pos="94824" algn="l"/>
              </a:tabLst>
            </a:pPr>
            <a:r>
              <a:rPr sz="1200" spc="-7" dirty="0">
                <a:latin typeface="Calibri"/>
                <a:cs typeface="Calibri"/>
              </a:rPr>
              <a:t>Ministry</a:t>
            </a:r>
            <a:r>
              <a:rPr sz="1200" spc="-13" dirty="0">
                <a:latin typeface="Calibri"/>
                <a:cs typeface="Calibri"/>
              </a:rPr>
              <a:t> </a:t>
            </a:r>
            <a:r>
              <a:rPr sz="1200" spc="-7" dirty="0">
                <a:latin typeface="Calibri"/>
                <a:cs typeface="Calibri"/>
              </a:rPr>
              <a:t>of</a:t>
            </a:r>
            <a:r>
              <a:rPr sz="1200" spc="-40" dirty="0">
                <a:latin typeface="Calibri"/>
                <a:cs typeface="Calibri"/>
              </a:rPr>
              <a:t> </a:t>
            </a:r>
            <a:r>
              <a:rPr sz="1200" dirty="0">
                <a:latin typeface="Calibri"/>
                <a:cs typeface="Calibri"/>
              </a:rPr>
              <a:t>IT</a:t>
            </a:r>
            <a:endParaRPr sz="1200">
              <a:latin typeface="Calibri"/>
              <a:cs typeface="Calibri"/>
            </a:endParaRPr>
          </a:p>
          <a:p>
            <a:pPr marL="93978" indent="-77890">
              <a:spcBef>
                <a:spcPts val="80"/>
              </a:spcBef>
              <a:buSzPct val="87500"/>
              <a:buChar char="•"/>
              <a:tabLst>
                <a:tab pos="94824" algn="l"/>
              </a:tabLst>
            </a:pPr>
            <a:r>
              <a:rPr sz="1200" spc="-7" dirty="0">
                <a:latin typeface="Calibri"/>
                <a:cs typeface="Calibri"/>
              </a:rPr>
              <a:t>Ministry</a:t>
            </a:r>
            <a:r>
              <a:rPr sz="1200" spc="-27" dirty="0">
                <a:latin typeface="Calibri"/>
                <a:cs typeface="Calibri"/>
              </a:rPr>
              <a:t> </a:t>
            </a:r>
            <a:r>
              <a:rPr sz="1200" spc="-7" dirty="0">
                <a:latin typeface="Calibri"/>
                <a:cs typeface="Calibri"/>
              </a:rPr>
              <a:t>of</a:t>
            </a:r>
            <a:r>
              <a:rPr sz="1200" spc="-47" dirty="0">
                <a:latin typeface="Calibri"/>
                <a:cs typeface="Calibri"/>
              </a:rPr>
              <a:t> </a:t>
            </a:r>
            <a:r>
              <a:rPr sz="1200" spc="-7" dirty="0">
                <a:latin typeface="Calibri"/>
                <a:cs typeface="Calibri"/>
              </a:rPr>
              <a:t>Labor</a:t>
            </a:r>
            <a:endParaRPr sz="1200">
              <a:latin typeface="Calibri"/>
              <a:cs typeface="Calibri"/>
            </a:endParaRPr>
          </a:p>
          <a:p>
            <a:pPr marL="93978" indent="-77890">
              <a:spcBef>
                <a:spcPts val="100"/>
              </a:spcBef>
              <a:buSzPct val="87500"/>
              <a:buChar char="•"/>
              <a:tabLst>
                <a:tab pos="94824" algn="l"/>
              </a:tabLst>
            </a:pPr>
            <a:r>
              <a:rPr sz="1200" spc="-7" dirty="0">
                <a:latin typeface="Calibri"/>
                <a:cs typeface="Calibri"/>
              </a:rPr>
              <a:t>Ministry</a:t>
            </a:r>
            <a:r>
              <a:rPr sz="1200" spc="-33" dirty="0">
                <a:latin typeface="Calibri"/>
                <a:cs typeface="Calibri"/>
              </a:rPr>
              <a:t> </a:t>
            </a:r>
            <a:r>
              <a:rPr sz="1200" spc="-7" dirty="0">
                <a:latin typeface="Calibri"/>
                <a:cs typeface="Calibri"/>
              </a:rPr>
              <a:t>of</a:t>
            </a:r>
            <a:r>
              <a:rPr sz="1200" spc="-53" dirty="0">
                <a:latin typeface="Calibri"/>
                <a:cs typeface="Calibri"/>
              </a:rPr>
              <a:t> </a:t>
            </a:r>
            <a:r>
              <a:rPr sz="1200" dirty="0">
                <a:latin typeface="Calibri"/>
                <a:cs typeface="Calibri"/>
              </a:rPr>
              <a:t>Home</a:t>
            </a:r>
            <a:endParaRPr sz="1200">
              <a:latin typeface="Calibri"/>
              <a:cs typeface="Calibri"/>
            </a:endParaRPr>
          </a:p>
          <a:p>
            <a:pPr marL="93978" indent="-77890">
              <a:lnSpc>
                <a:spcPts val="1225"/>
              </a:lnSpc>
              <a:spcBef>
                <a:spcPts val="80"/>
              </a:spcBef>
              <a:buSzPct val="87500"/>
              <a:buChar char="•"/>
              <a:tabLst>
                <a:tab pos="94824" algn="l"/>
              </a:tabLst>
            </a:pPr>
            <a:r>
              <a:rPr sz="1200" spc="-7" dirty="0">
                <a:latin typeface="Calibri"/>
                <a:cs typeface="Calibri"/>
              </a:rPr>
              <a:t>Ministry</a:t>
            </a:r>
            <a:r>
              <a:rPr sz="1200" spc="-20" dirty="0">
                <a:latin typeface="Calibri"/>
                <a:cs typeface="Calibri"/>
              </a:rPr>
              <a:t> </a:t>
            </a:r>
            <a:r>
              <a:rPr sz="1200" spc="-7">
                <a:latin typeface="Calibri"/>
                <a:cs typeface="Calibri"/>
              </a:rPr>
              <a:t>of</a:t>
            </a:r>
            <a:r>
              <a:rPr sz="1200" spc="-40">
                <a:latin typeface="Calibri"/>
                <a:cs typeface="Calibri"/>
              </a:rPr>
              <a:t> </a:t>
            </a:r>
            <a:r>
              <a:rPr sz="1200" spc="-7" smtClean="0">
                <a:latin typeface="Calibri"/>
                <a:cs typeface="Calibri"/>
              </a:rPr>
              <a:t>Railways</a:t>
            </a:r>
            <a:r>
              <a:rPr lang="en-US" sz="1200" spc="-7" dirty="0" smtClean="0">
                <a:latin typeface="Calibri"/>
                <a:cs typeface="Calibri"/>
              </a:rPr>
              <a:t> </a:t>
            </a:r>
            <a:r>
              <a:rPr sz="1200" spc="-7" smtClean="0">
                <a:latin typeface="Calibri"/>
                <a:cs typeface="Calibri"/>
              </a:rPr>
              <a:t>etc</a:t>
            </a:r>
            <a:r>
              <a:rPr sz="1200" spc="-7" dirty="0">
                <a:latin typeface="Calibri"/>
                <a:cs typeface="Calibri"/>
              </a:rPr>
              <a:t>.</a:t>
            </a:r>
            <a:endParaRPr sz="1200">
              <a:latin typeface="Calibri"/>
              <a:cs typeface="Calibri"/>
            </a:endParaRPr>
          </a:p>
        </p:txBody>
      </p:sp>
      <p:sp>
        <p:nvSpPr>
          <p:cNvPr id="5" name="object 5"/>
          <p:cNvSpPr txBox="1"/>
          <p:nvPr/>
        </p:nvSpPr>
        <p:spPr>
          <a:xfrm>
            <a:off x="6629400" y="1371600"/>
            <a:ext cx="609600" cy="285549"/>
          </a:xfrm>
          <a:prstGeom prst="rect">
            <a:avLst/>
          </a:prstGeom>
        </p:spPr>
        <p:txBody>
          <a:bodyPr vert="horz" wrap="square" lIns="0" tIns="28787" rIns="0" bIns="0" rtlCol="0">
            <a:spAutoFit/>
          </a:bodyPr>
          <a:lstStyle/>
          <a:p>
            <a:pPr marL="16933" marR="6773" indent="176102" algn="ctr">
              <a:lnSpc>
                <a:spcPts val="1040"/>
              </a:lnSpc>
              <a:spcBef>
                <a:spcPts val="227"/>
              </a:spcBef>
            </a:pPr>
            <a:r>
              <a:rPr sz="1400" b="1" spc="-7">
                <a:solidFill>
                  <a:srgbClr val="FFFFFF"/>
                </a:solidFill>
                <a:latin typeface="Calibri"/>
                <a:cs typeface="Calibri"/>
              </a:rPr>
              <a:t>State </a:t>
            </a:r>
            <a:r>
              <a:rPr sz="1400" b="1">
                <a:solidFill>
                  <a:srgbClr val="FFFFFF"/>
                </a:solidFill>
                <a:latin typeface="Calibri"/>
                <a:cs typeface="Calibri"/>
              </a:rPr>
              <a:t> </a:t>
            </a:r>
            <a:r>
              <a:rPr lang="en-US" sz="1400" b="1" spc="-7" dirty="0" err="1" smtClean="0">
                <a:solidFill>
                  <a:srgbClr val="FFFFFF"/>
                </a:solidFill>
                <a:latin typeface="Calibri"/>
                <a:cs typeface="Calibri"/>
              </a:rPr>
              <a:t>Govt</a:t>
            </a:r>
            <a:endParaRPr sz="1400" b="1">
              <a:latin typeface="Calibri"/>
              <a:cs typeface="Calibri"/>
            </a:endParaRPr>
          </a:p>
        </p:txBody>
      </p:sp>
      <p:sp>
        <p:nvSpPr>
          <p:cNvPr id="6" name="object 6"/>
          <p:cNvSpPr txBox="1"/>
          <p:nvPr/>
        </p:nvSpPr>
        <p:spPr>
          <a:xfrm>
            <a:off x="7374762" y="1194107"/>
            <a:ext cx="1693037" cy="806204"/>
          </a:xfrm>
          <a:prstGeom prst="rect">
            <a:avLst/>
          </a:prstGeom>
        </p:spPr>
        <p:txBody>
          <a:bodyPr vert="horz" wrap="square" lIns="0" tIns="28787" rIns="0" bIns="0" rtlCol="0">
            <a:spAutoFit/>
          </a:bodyPr>
          <a:lstStyle/>
          <a:p>
            <a:pPr marL="93978" indent="-77890">
              <a:spcBef>
                <a:spcPts val="227"/>
              </a:spcBef>
              <a:buSzPct val="87500"/>
              <a:buChar char="•"/>
              <a:tabLst>
                <a:tab pos="94824" algn="l"/>
              </a:tabLst>
            </a:pPr>
            <a:r>
              <a:rPr sz="1200" spc="-7" dirty="0">
                <a:latin typeface="Calibri"/>
                <a:cs typeface="Calibri"/>
              </a:rPr>
              <a:t>Ministry</a:t>
            </a:r>
            <a:r>
              <a:rPr sz="1200" spc="-13" dirty="0">
                <a:latin typeface="Calibri"/>
                <a:cs typeface="Calibri"/>
              </a:rPr>
              <a:t> </a:t>
            </a:r>
            <a:r>
              <a:rPr sz="1200" spc="-7" dirty="0">
                <a:latin typeface="Calibri"/>
                <a:cs typeface="Calibri"/>
              </a:rPr>
              <a:t>of</a:t>
            </a:r>
            <a:r>
              <a:rPr sz="1200" spc="-33" dirty="0">
                <a:latin typeface="Calibri"/>
                <a:cs typeface="Calibri"/>
              </a:rPr>
              <a:t> </a:t>
            </a:r>
            <a:r>
              <a:rPr sz="1200" dirty="0">
                <a:latin typeface="Calibri"/>
                <a:cs typeface="Calibri"/>
              </a:rPr>
              <a:t>Home</a:t>
            </a:r>
            <a:endParaRPr sz="1200">
              <a:latin typeface="Calibri"/>
              <a:cs typeface="Calibri"/>
            </a:endParaRPr>
          </a:p>
          <a:p>
            <a:pPr marL="93978" indent="-77890">
              <a:spcBef>
                <a:spcPts val="93"/>
              </a:spcBef>
              <a:buSzPct val="87500"/>
              <a:buChar char="•"/>
              <a:tabLst>
                <a:tab pos="94824" algn="l"/>
              </a:tabLst>
            </a:pPr>
            <a:r>
              <a:rPr sz="1200" spc="-7" dirty="0">
                <a:latin typeface="Calibri"/>
                <a:cs typeface="Calibri"/>
              </a:rPr>
              <a:t>Ministry</a:t>
            </a:r>
            <a:r>
              <a:rPr sz="1200" spc="-13" dirty="0">
                <a:latin typeface="Calibri"/>
                <a:cs typeface="Calibri"/>
              </a:rPr>
              <a:t> </a:t>
            </a:r>
            <a:r>
              <a:rPr sz="1200" spc="-7" dirty="0">
                <a:latin typeface="Calibri"/>
                <a:cs typeface="Calibri"/>
              </a:rPr>
              <a:t>of</a:t>
            </a:r>
            <a:r>
              <a:rPr sz="1200" spc="-40" dirty="0">
                <a:latin typeface="Calibri"/>
                <a:cs typeface="Calibri"/>
              </a:rPr>
              <a:t> </a:t>
            </a:r>
            <a:r>
              <a:rPr sz="1200" dirty="0">
                <a:latin typeface="Calibri"/>
                <a:cs typeface="Calibri"/>
              </a:rPr>
              <a:t>IT</a:t>
            </a:r>
            <a:endParaRPr sz="1200">
              <a:latin typeface="Calibri"/>
              <a:cs typeface="Calibri"/>
            </a:endParaRPr>
          </a:p>
          <a:p>
            <a:pPr marL="93978" indent="-77890">
              <a:spcBef>
                <a:spcPts val="80"/>
              </a:spcBef>
              <a:buSzPct val="87500"/>
              <a:buChar char="•"/>
              <a:tabLst>
                <a:tab pos="94824" algn="l"/>
              </a:tabLst>
            </a:pPr>
            <a:r>
              <a:rPr sz="1200" spc="-7" dirty="0">
                <a:latin typeface="Calibri"/>
                <a:cs typeface="Calibri"/>
              </a:rPr>
              <a:t>Ministry of</a:t>
            </a:r>
            <a:r>
              <a:rPr sz="1200" spc="-33" dirty="0">
                <a:latin typeface="Calibri"/>
                <a:cs typeface="Calibri"/>
              </a:rPr>
              <a:t> </a:t>
            </a:r>
            <a:r>
              <a:rPr sz="1200" spc="-7" dirty="0">
                <a:latin typeface="Calibri"/>
                <a:cs typeface="Calibri"/>
              </a:rPr>
              <a:t>Labor</a:t>
            </a:r>
            <a:endParaRPr sz="1200">
              <a:latin typeface="Calibri"/>
              <a:cs typeface="Calibri"/>
            </a:endParaRPr>
          </a:p>
          <a:p>
            <a:pPr marL="93978" indent="-77890">
              <a:spcBef>
                <a:spcPts val="100"/>
              </a:spcBef>
              <a:buSzPct val="87500"/>
              <a:buChar char="•"/>
              <a:tabLst>
                <a:tab pos="94824" algn="l"/>
              </a:tabLst>
            </a:pPr>
            <a:r>
              <a:rPr sz="1200" spc="-7" dirty="0">
                <a:latin typeface="Calibri"/>
                <a:cs typeface="Calibri"/>
              </a:rPr>
              <a:t>Ministry</a:t>
            </a:r>
            <a:r>
              <a:rPr sz="1200" spc="-20" dirty="0">
                <a:latin typeface="Calibri"/>
                <a:cs typeface="Calibri"/>
              </a:rPr>
              <a:t> </a:t>
            </a:r>
            <a:r>
              <a:rPr sz="1200" spc="-7" dirty="0">
                <a:latin typeface="Calibri"/>
                <a:cs typeface="Calibri"/>
              </a:rPr>
              <a:t>of</a:t>
            </a:r>
            <a:r>
              <a:rPr sz="1200" spc="-40" dirty="0">
                <a:latin typeface="Calibri"/>
                <a:cs typeface="Calibri"/>
              </a:rPr>
              <a:t> </a:t>
            </a:r>
            <a:r>
              <a:rPr sz="1200" spc="-7" dirty="0">
                <a:latin typeface="Calibri"/>
                <a:cs typeface="Calibri"/>
              </a:rPr>
              <a:t>Finance</a:t>
            </a:r>
            <a:endParaRPr sz="1200">
              <a:latin typeface="Calibri"/>
              <a:cs typeface="Calibri"/>
            </a:endParaRPr>
          </a:p>
        </p:txBody>
      </p:sp>
      <p:sp>
        <p:nvSpPr>
          <p:cNvPr id="7" name="object 7"/>
          <p:cNvSpPr txBox="1"/>
          <p:nvPr/>
        </p:nvSpPr>
        <p:spPr>
          <a:xfrm>
            <a:off x="7086600" y="2590800"/>
            <a:ext cx="533400" cy="385576"/>
          </a:xfrm>
          <a:prstGeom prst="rect">
            <a:avLst/>
          </a:prstGeom>
        </p:spPr>
        <p:txBody>
          <a:bodyPr vert="horz" wrap="square" lIns="0" tIns="16087" rIns="0" bIns="0" rtlCol="0">
            <a:spAutoFit/>
          </a:bodyPr>
          <a:lstStyle/>
          <a:p>
            <a:pPr marL="16933">
              <a:spcBef>
                <a:spcPts val="127"/>
              </a:spcBef>
            </a:pPr>
            <a:r>
              <a:rPr sz="1200" b="1" spc="-7" dirty="0">
                <a:solidFill>
                  <a:srgbClr val="FFFFFF"/>
                </a:solidFill>
                <a:latin typeface="Calibri"/>
                <a:cs typeface="Calibri"/>
              </a:rPr>
              <a:t>Go</a:t>
            </a:r>
            <a:r>
              <a:rPr sz="1200" b="1" spc="-13" dirty="0">
                <a:solidFill>
                  <a:srgbClr val="FFFFFF"/>
                </a:solidFill>
                <a:latin typeface="Calibri"/>
                <a:cs typeface="Calibri"/>
              </a:rPr>
              <a:t>vt</a:t>
            </a:r>
            <a:r>
              <a:rPr sz="1200" b="1" spc="-7" dirty="0">
                <a:solidFill>
                  <a:srgbClr val="FFFFFF"/>
                </a:solidFill>
                <a:latin typeface="Calibri"/>
                <a:cs typeface="Calibri"/>
              </a:rPr>
              <a:t>.</a:t>
            </a:r>
            <a:r>
              <a:rPr sz="1200" b="1" dirty="0">
                <a:solidFill>
                  <a:srgbClr val="FFFFFF"/>
                </a:solidFill>
                <a:latin typeface="Calibri"/>
                <a:cs typeface="Calibri"/>
              </a:rPr>
              <a:t> </a:t>
            </a:r>
            <a:r>
              <a:rPr sz="1200" b="1" spc="-7" dirty="0">
                <a:solidFill>
                  <a:srgbClr val="FFFFFF"/>
                </a:solidFill>
                <a:latin typeface="Calibri"/>
                <a:cs typeface="Calibri"/>
              </a:rPr>
              <a:t>Bo</a:t>
            </a:r>
            <a:r>
              <a:rPr sz="1200" b="1" spc="-20" dirty="0">
                <a:solidFill>
                  <a:srgbClr val="FFFFFF"/>
                </a:solidFill>
                <a:latin typeface="Calibri"/>
                <a:cs typeface="Calibri"/>
              </a:rPr>
              <a:t>d</a:t>
            </a:r>
            <a:r>
              <a:rPr sz="1200" b="1" spc="-13" dirty="0">
                <a:solidFill>
                  <a:srgbClr val="FFFFFF"/>
                </a:solidFill>
                <a:latin typeface="Calibri"/>
                <a:cs typeface="Calibri"/>
              </a:rPr>
              <a:t>i</a:t>
            </a:r>
            <a:r>
              <a:rPr sz="1200" b="1" spc="-7" dirty="0">
                <a:solidFill>
                  <a:srgbClr val="FFFFFF"/>
                </a:solidFill>
                <a:latin typeface="Calibri"/>
                <a:cs typeface="Calibri"/>
              </a:rPr>
              <a:t>es</a:t>
            </a:r>
            <a:endParaRPr sz="1200" b="1">
              <a:latin typeface="Calibri"/>
              <a:cs typeface="Calibri"/>
            </a:endParaRPr>
          </a:p>
        </p:txBody>
      </p:sp>
      <p:sp>
        <p:nvSpPr>
          <p:cNvPr id="8" name="object 8"/>
          <p:cNvSpPr txBox="1"/>
          <p:nvPr/>
        </p:nvSpPr>
        <p:spPr>
          <a:xfrm>
            <a:off x="7673086" y="2257349"/>
            <a:ext cx="1547114" cy="942139"/>
          </a:xfrm>
          <a:prstGeom prst="rect">
            <a:avLst/>
          </a:prstGeom>
        </p:spPr>
        <p:txBody>
          <a:bodyPr vert="horz" wrap="square" lIns="0" tIns="28787" rIns="0" bIns="0" rtlCol="0">
            <a:spAutoFit/>
          </a:bodyPr>
          <a:lstStyle/>
          <a:p>
            <a:pPr marL="93978" indent="-77890">
              <a:spcBef>
                <a:spcPts val="227"/>
              </a:spcBef>
              <a:buSzPct val="87500"/>
              <a:buChar char="•"/>
              <a:tabLst>
                <a:tab pos="94824" algn="l"/>
              </a:tabLst>
            </a:pPr>
            <a:r>
              <a:rPr sz="1200" dirty="0">
                <a:latin typeface="Calibri"/>
                <a:cs typeface="Calibri"/>
              </a:rPr>
              <a:t>Income</a:t>
            </a:r>
            <a:r>
              <a:rPr sz="1200" spc="-40" dirty="0">
                <a:latin typeface="Calibri"/>
                <a:cs typeface="Calibri"/>
              </a:rPr>
              <a:t> </a:t>
            </a:r>
            <a:r>
              <a:rPr sz="1200" dirty="0">
                <a:latin typeface="Calibri"/>
                <a:cs typeface="Calibri"/>
              </a:rPr>
              <a:t>Tax</a:t>
            </a:r>
            <a:r>
              <a:rPr sz="1200" spc="-47" dirty="0">
                <a:latin typeface="Calibri"/>
                <a:cs typeface="Calibri"/>
              </a:rPr>
              <a:t> </a:t>
            </a:r>
            <a:r>
              <a:rPr sz="1200" spc="-7" dirty="0">
                <a:latin typeface="Calibri"/>
                <a:cs typeface="Calibri"/>
              </a:rPr>
              <a:t>Dept</a:t>
            </a:r>
            <a:endParaRPr sz="1200">
              <a:latin typeface="Calibri"/>
              <a:cs typeface="Calibri"/>
            </a:endParaRPr>
          </a:p>
          <a:p>
            <a:pPr marL="93978" indent="-77890">
              <a:spcBef>
                <a:spcPts val="93"/>
              </a:spcBef>
              <a:buSzPct val="87500"/>
              <a:buChar char="•"/>
              <a:tabLst>
                <a:tab pos="94824" algn="l"/>
              </a:tabLst>
            </a:pPr>
            <a:r>
              <a:rPr sz="1200" dirty="0">
                <a:latin typeface="Calibri"/>
                <a:cs typeface="Calibri"/>
              </a:rPr>
              <a:t>E</a:t>
            </a:r>
            <a:r>
              <a:rPr sz="1200" spc="-7" dirty="0">
                <a:latin typeface="Calibri"/>
                <a:cs typeface="Calibri"/>
              </a:rPr>
              <a:t>lec</a:t>
            </a:r>
            <a:r>
              <a:rPr sz="1200" spc="-13" dirty="0">
                <a:latin typeface="Calibri"/>
                <a:cs typeface="Calibri"/>
              </a:rPr>
              <a:t>t</a:t>
            </a:r>
            <a:r>
              <a:rPr sz="1200" spc="-7" dirty="0">
                <a:latin typeface="Calibri"/>
                <a:cs typeface="Calibri"/>
              </a:rPr>
              <a:t>io</a:t>
            </a:r>
            <a:r>
              <a:rPr sz="1200" dirty="0">
                <a:latin typeface="Calibri"/>
                <a:cs typeface="Calibri"/>
              </a:rPr>
              <a:t>n</a:t>
            </a:r>
            <a:r>
              <a:rPr sz="1200" spc="7" dirty="0">
                <a:latin typeface="Calibri"/>
                <a:cs typeface="Calibri"/>
              </a:rPr>
              <a:t> </a:t>
            </a:r>
            <a:r>
              <a:rPr sz="1200" dirty="0">
                <a:latin typeface="Calibri"/>
                <a:cs typeface="Calibri"/>
              </a:rPr>
              <a:t>C</a:t>
            </a:r>
            <a:r>
              <a:rPr sz="1200" spc="-7" dirty="0">
                <a:latin typeface="Calibri"/>
                <a:cs typeface="Calibri"/>
              </a:rPr>
              <a:t>o</a:t>
            </a:r>
            <a:r>
              <a:rPr sz="1200" spc="7" dirty="0">
                <a:latin typeface="Calibri"/>
                <a:cs typeface="Calibri"/>
              </a:rPr>
              <a:t>mm</a:t>
            </a:r>
            <a:r>
              <a:rPr sz="1200" spc="-7" dirty="0">
                <a:latin typeface="Calibri"/>
                <a:cs typeface="Calibri"/>
              </a:rPr>
              <a:t>issio</a:t>
            </a:r>
            <a:r>
              <a:rPr sz="1200" dirty="0">
                <a:latin typeface="Calibri"/>
                <a:cs typeface="Calibri"/>
              </a:rPr>
              <a:t>n</a:t>
            </a:r>
            <a:endParaRPr sz="1200">
              <a:latin typeface="Calibri"/>
              <a:cs typeface="Calibri"/>
            </a:endParaRPr>
          </a:p>
          <a:p>
            <a:pPr marL="93978" marR="253147" indent="-77890">
              <a:lnSpc>
                <a:spcPts val="1187"/>
              </a:lnSpc>
              <a:spcBef>
                <a:spcPts val="200"/>
              </a:spcBef>
              <a:buSzPct val="87500"/>
              <a:buChar char="•"/>
              <a:tabLst>
                <a:tab pos="94824" algn="l"/>
              </a:tabLst>
            </a:pPr>
            <a:r>
              <a:rPr sz="1200" spc="-7" dirty="0">
                <a:latin typeface="Calibri"/>
                <a:cs typeface="Calibri"/>
              </a:rPr>
              <a:t>Land</a:t>
            </a:r>
            <a:r>
              <a:rPr sz="1200" spc="-47" dirty="0">
                <a:latin typeface="Calibri"/>
                <a:cs typeface="Calibri"/>
              </a:rPr>
              <a:t> </a:t>
            </a:r>
            <a:r>
              <a:rPr sz="1200" dirty="0">
                <a:latin typeface="Calibri"/>
                <a:cs typeface="Calibri"/>
              </a:rPr>
              <a:t>&amp;</a:t>
            </a:r>
            <a:r>
              <a:rPr sz="1200" spc="-40" dirty="0">
                <a:latin typeface="Calibri"/>
                <a:cs typeface="Calibri"/>
              </a:rPr>
              <a:t> </a:t>
            </a:r>
            <a:r>
              <a:rPr sz="1200" spc="-7" dirty="0">
                <a:latin typeface="Calibri"/>
                <a:cs typeface="Calibri"/>
              </a:rPr>
              <a:t>Revenue </a:t>
            </a:r>
            <a:r>
              <a:rPr sz="1200" spc="-220" dirty="0">
                <a:latin typeface="Calibri"/>
                <a:cs typeface="Calibri"/>
              </a:rPr>
              <a:t> </a:t>
            </a:r>
            <a:r>
              <a:rPr sz="1200" spc="-7" dirty="0">
                <a:latin typeface="Calibri"/>
                <a:cs typeface="Calibri"/>
              </a:rPr>
              <a:t>Departments</a:t>
            </a:r>
            <a:endParaRPr sz="1200">
              <a:latin typeface="Calibri"/>
              <a:cs typeface="Calibri"/>
            </a:endParaRPr>
          </a:p>
          <a:p>
            <a:pPr marL="93978" indent="-77890">
              <a:spcBef>
                <a:spcPts val="53"/>
              </a:spcBef>
              <a:buSzPct val="87500"/>
              <a:buChar char="•"/>
              <a:tabLst>
                <a:tab pos="94824" algn="l"/>
              </a:tabLst>
            </a:pPr>
            <a:r>
              <a:rPr sz="1200" spc="-7">
                <a:latin typeface="Calibri"/>
                <a:cs typeface="Calibri"/>
              </a:rPr>
              <a:t>Passport</a:t>
            </a:r>
            <a:r>
              <a:rPr sz="1200" spc="-40">
                <a:latin typeface="Calibri"/>
                <a:cs typeface="Calibri"/>
              </a:rPr>
              <a:t> </a:t>
            </a:r>
            <a:r>
              <a:rPr sz="1200" spc="-7" smtClean="0">
                <a:latin typeface="Calibri"/>
                <a:cs typeface="Calibri"/>
              </a:rPr>
              <a:t>OfficesEtc</a:t>
            </a:r>
            <a:r>
              <a:rPr sz="1200" spc="-7" dirty="0">
                <a:latin typeface="Calibri"/>
                <a:cs typeface="Calibri"/>
              </a:rPr>
              <a:t>.</a:t>
            </a:r>
            <a:endParaRPr sz="1200">
              <a:latin typeface="Calibri"/>
              <a:cs typeface="Calibri"/>
            </a:endParaRPr>
          </a:p>
        </p:txBody>
      </p:sp>
      <p:sp>
        <p:nvSpPr>
          <p:cNvPr id="9" name="object 9"/>
          <p:cNvSpPr txBox="1"/>
          <p:nvPr/>
        </p:nvSpPr>
        <p:spPr>
          <a:xfrm>
            <a:off x="7010400" y="4031190"/>
            <a:ext cx="533399" cy="231688"/>
          </a:xfrm>
          <a:prstGeom prst="rect">
            <a:avLst/>
          </a:prstGeom>
        </p:spPr>
        <p:txBody>
          <a:bodyPr vert="horz" wrap="square" lIns="0" tIns="16087" rIns="0" bIns="0" rtlCol="0">
            <a:spAutoFit/>
          </a:bodyPr>
          <a:lstStyle/>
          <a:p>
            <a:pPr marL="16933">
              <a:spcBef>
                <a:spcPts val="127"/>
              </a:spcBef>
            </a:pPr>
            <a:r>
              <a:rPr sz="1400" b="1" spc="-7" dirty="0">
                <a:solidFill>
                  <a:srgbClr val="FFFFFF"/>
                </a:solidFill>
                <a:latin typeface="Calibri"/>
                <a:cs typeface="Calibri"/>
              </a:rPr>
              <a:t>P</a:t>
            </a:r>
            <a:r>
              <a:rPr sz="1400" b="1" spc="-20" dirty="0">
                <a:solidFill>
                  <a:srgbClr val="FFFFFF"/>
                </a:solidFill>
                <a:latin typeface="Calibri"/>
                <a:cs typeface="Calibri"/>
              </a:rPr>
              <a:t>ub</a:t>
            </a:r>
            <a:r>
              <a:rPr sz="1400" b="1" spc="-13" dirty="0">
                <a:solidFill>
                  <a:srgbClr val="FFFFFF"/>
                </a:solidFill>
                <a:latin typeface="Calibri"/>
                <a:cs typeface="Calibri"/>
              </a:rPr>
              <a:t>li</a:t>
            </a:r>
            <a:r>
              <a:rPr sz="1400" b="1" spc="-7" dirty="0">
                <a:solidFill>
                  <a:srgbClr val="FFFFFF"/>
                </a:solidFill>
                <a:latin typeface="Calibri"/>
                <a:cs typeface="Calibri"/>
              </a:rPr>
              <a:t>c</a:t>
            </a:r>
            <a:endParaRPr sz="1400" b="1">
              <a:latin typeface="Calibri"/>
              <a:cs typeface="Calibri"/>
            </a:endParaRPr>
          </a:p>
        </p:txBody>
      </p:sp>
      <p:sp>
        <p:nvSpPr>
          <p:cNvPr id="10" name="object 10"/>
          <p:cNvSpPr txBox="1"/>
          <p:nvPr/>
        </p:nvSpPr>
        <p:spPr>
          <a:xfrm>
            <a:off x="7673084" y="3631319"/>
            <a:ext cx="1547115" cy="931495"/>
          </a:xfrm>
          <a:prstGeom prst="rect">
            <a:avLst/>
          </a:prstGeom>
        </p:spPr>
        <p:txBody>
          <a:bodyPr vert="horz" wrap="square" lIns="0" tIns="28787" rIns="0" bIns="0" rtlCol="0">
            <a:spAutoFit/>
          </a:bodyPr>
          <a:lstStyle/>
          <a:p>
            <a:pPr marL="93978" indent="-77890">
              <a:spcBef>
                <a:spcPts val="227"/>
              </a:spcBef>
              <a:buSzPct val="87500"/>
              <a:buChar char="•"/>
              <a:tabLst>
                <a:tab pos="94824" algn="l"/>
              </a:tabLst>
            </a:pPr>
            <a:r>
              <a:rPr sz="1200" smtClean="0">
                <a:latin typeface="Calibri"/>
                <a:cs typeface="Calibri"/>
              </a:rPr>
              <a:t>CITIZENS</a:t>
            </a:r>
            <a:r>
              <a:rPr sz="1200" spc="-60" smtClean="0">
                <a:latin typeface="Calibri"/>
                <a:cs typeface="Calibri"/>
              </a:rPr>
              <a:t> </a:t>
            </a:r>
            <a:r>
              <a:rPr sz="1200" spc="-7" smtClean="0">
                <a:latin typeface="Calibri"/>
                <a:cs typeface="Calibri"/>
              </a:rPr>
              <a:t>OF</a:t>
            </a:r>
            <a:r>
              <a:rPr sz="1200" spc="-20" smtClean="0">
                <a:latin typeface="Calibri"/>
                <a:cs typeface="Calibri"/>
              </a:rPr>
              <a:t> </a:t>
            </a:r>
            <a:r>
              <a:rPr sz="1200" spc="-7" smtClean="0">
                <a:latin typeface="Calibri"/>
                <a:cs typeface="Calibri"/>
              </a:rPr>
              <a:t>INDIA</a:t>
            </a:r>
            <a:endParaRPr sz="1200">
              <a:latin typeface="Calibri"/>
              <a:cs typeface="Calibri"/>
            </a:endParaRPr>
          </a:p>
          <a:p>
            <a:pPr marL="93978" indent="-77890">
              <a:spcBef>
                <a:spcPts val="93"/>
              </a:spcBef>
              <a:buSzPct val="87500"/>
              <a:buChar char="•"/>
              <a:tabLst>
                <a:tab pos="94824" algn="l"/>
              </a:tabLst>
            </a:pPr>
            <a:r>
              <a:rPr sz="1200" spc="-7" dirty="0">
                <a:latin typeface="Calibri"/>
                <a:cs typeface="Calibri"/>
              </a:rPr>
              <a:t>NRIs</a:t>
            </a:r>
            <a:endParaRPr sz="1200">
              <a:latin typeface="Calibri"/>
              <a:cs typeface="Calibri"/>
            </a:endParaRPr>
          </a:p>
          <a:p>
            <a:pPr marL="93978" indent="-77890">
              <a:spcBef>
                <a:spcPts val="80"/>
              </a:spcBef>
              <a:buSzPct val="87500"/>
              <a:buChar char="•"/>
              <a:tabLst>
                <a:tab pos="94824" algn="l"/>
              </a:tabLst>
            </a:pPr>
            <a:r>
              <a:rPr sz="1200" dirty="0">
                <a:latin typeface="Calibri"/>
                <a:cs typeface="Calibri"/>
              </a:rPr>
              <a:t>OICs</a:t>
            </a:r>
            <a:endParaRPr sz="1200">
              <a:latin typeface="Calibri"/>
              <a:cs typeface="Calibri"/>
            </a:endParaRPr>
          </a:p>
          <a:p>
            <a:pPr marL="93978" indent="-77890">
              <a:lnSpc>
                <a:spcPts val="1225"/>
              </a:lnSpc>
              <a:spcBef>
                <a:spcPts val="100"/>
              </a:spcBef>
              <a:buSzPct val="87500"/>
              <a:buChar char="•"/>
              <a:tabLst>
                <a:tab pos="94824" algn="l"/>
              </a:tabLst>
            </a:pPr>
            <a:r>
              <a:rPr sz="1200" spc="-7" dirty="0">
                <a:latin typeface="Calibri"/>
                <a:cs typeface="Calibri"/>
              </a:rPr>
              <a:t>Migrants</a:t>
            </a:r>
            <a:r>
              <a:rPr sz="1200" spc="-33" dirty="0">
                <a:latin typeface="Calibri"/>
                <a:cs typeface="Calibri"/>
              </a:rPr>
              <a:t> </a:t>
            </a:r>
            <a:r>
              <a:rPr sz="1200" spc="-7" dirty="0">
                <a:latin typeface="Calibri"/>
                <a:cs typeface="Calibri"/>
              </a:rPr>
              <a:t>working in</a:t>
            </a:r>
            <a:endParaRPr sz="1200">
              <a:latin typeface="Calibri"/>
              <a:cs typeface="Calibri"/>
            </a:endParaRPr>
          </a:p>
          <a:p>
            <a:pPr marL="93978">
              <a:lnSpc>
                <a:spcPts val="1225"/>
              </a:lnSpc>
            </a:pPr>
            <a:r>
              <a:rPr sz="1200" spc="-7" dirty="0">
                <a:latin typeface="Calibri"/>
                <a:cs typeface="Calibri"/>
              </a:rPr>
              <a:t>India</a:t>
            </a:r>
            <a:endParaRPr sz="1200">
              <a:latin typeface="Calibri"/>
              <a:cs typeface="Calibri"/>
            </a:endParaRPr>
          </a:p>
        </p:txBody>
      </p:sp>
      <p:sp>
        <p:nvSpPr>
          <p:cNvPr id="11" name="object 11"/>
          <p:cNvSpPr txBox="1"/>
          <p:nvPr/>
        </p:nvSpPr>
        <p:spPr>
          <a:xfrm>
            <a:off x="6629400" y="5257801"/>
            <a:ext cx="685800" cy="170132"/>
          </a:xfrm>
          <a:prstGeom prst="rect">
            <a:avLst/>
          </a:prstGeom>
        </p:spPr>
        <p:txBody>
          <a:bodyPr vert="horz" wrap="square" lIns="0" tIns="16087" rIns="0" bIns="0" rtlCol="0">
            <a:spAutoFit/>
          </a:bodyPr>
          <a:lstStyle/>
          <a:p>
            <a:pPr marL="16933">
              <a:spcBef>
                <a:spcPts val="127"/>
              </a:spcBef>
            </a:pPr>
            <a:r>
              <a:rPr sz="1000" b="1" spc="-7" dirty="0">
                <a:solidFill>
                  <a:srgbClr val="FFFFFF"/>
                </a:solidFill>
                <a:latin typeface="Calibri"/>
                <a:cs typeface="Calibri"/>
              </a:rPr>
              <a:t>A</a:t>
            </a:r>
            <a:r>
              <a:rPr sz="1000" b="1" spc="-20" dirty="0">
                <a:solidFill>
                  <a:srgbClr val="FFFFFF"/>
                </a:solidFill>
                <a:latin typeface="Calibri"/>
                <a:cs typeface="Calibri"/>
              </a:rPr>
              <a:t>pp</a:t>
            </a:r>
            <a:r>
              <a:rPr sz="1000" b="1" spc="-13" dirty="0">
                <a:solidFill>
                  <a:srgbClr val="FFFFFF"/>
                </a:solidFill>
                <a:latin typeface="Calibri"/>
                <a:cs typeface="Calibri"/>
              </a:rPr>
              <a:t>li</a:t>
            </a:r>
            <a:r>
              <a:rPr sz="1000" b="1" dirty="0">
                <a:solidFill>
                  <a:srgbClr val="FFFFFF"/>
                </a:solidFill>
                <a:latin typeface="Calibri"/>
                <a:cs typeface="Calibri"/>
              </a:rPr>
              <a:t>c</a:t>
            </a:r>
            <a:r>
              <a:rPr sz="1000" b="1" spc="-7" dirty="0">
                <a:solidFill>
                  <a:srgbClr val="FFFFFF"/>
                </a:solidFill>
                <a:latin typeface="Calibri"/>
                <a:cs typeface="Calibri"/>
              </a:rPr>
              <a:t>a</a:t>
            </a:r>
            <a:r>
              <a:rPr sz="1000" b="1" spc="-13" dirty="0">
                <a:solidFill>
                  <a:srgbClr val="FFFFFF"/>
                </a:solidFill>
                <a:latin typeface="Calibri"/>
                <a:cs typeface="Calibri"/>
              </a:rPr>
              <a:t>ti</a:t>
            </a:r>
            <a:r>
              <a:rPr sz="1000" b="1" spc="-7" dirty="0">
                <a:solidFill>
                  <a:srgbClr val="FFFFFF"/>
                </a:solidFill>
                <a:latin typeface="Calibri"/>
                <a:cs typeface="Calibri"/>
              </a:rPr>
              <a:t>on</a:t>
            </a:r>
            <a:endParaRPr sz="1000" b="1">
              <a:latin typeface="Calibri"/>
              <a:cs typeface="Calibri"/>
            </a:endParaRPr>
          </a:p>
        </p:txBody>
      </p:sp>
      <p:sp>
        <p:nvSpPr>
          <p:cNvPr id="13" name="object 13"/>
          <p:cNvSpPr txBox="1"/>
          <p:nvPr/>
        </p:nvSpPr>
        <p:spPr>
          <a:xfrm>
            <a:off x="7374764" y="5106959"/>
            <a:ext cx="1921636" cy="607003"/>
          </a:xfrm>
          <a:prstGeom prst="rect">
            <a:avLst/>
          </a:prstGeom>
        </p:spPr>
        <p:txBody>
          <a:bodyPr vert="horz" wrap="square" lIns="0" tIns="27093" rIns="0" bIns="0" rtlCol="0">
            <a:spAutoFit/>
          </a:bodyPr>
          <a:lstStyle/>
          <a:p>
            <a:pPr marL="124457" indent="-108371">
              <a:spcBef>
                <a:spcPts val="213"/>
              </a:spcBef>
              <a:buChar char="•"/>
              <a:tabLst>
                <a:tab pos="125304" algn="l"/>
              </a:tabLst>
            </a:pPr>
            <a:r>
              <a:rPr sz="1200" spc="-7" dirty="0">
                <a:latin typeface="Calibri"/>
                <a:cs typeface="Calibri"/>
              </a:rPr>
              <a:t>Consultants</a:t>
            </a:r>
            <a:r>
              <a:rPr sz="1200" spc="-27" dirty="0">
                <a:latin typeface="Calibri"/>
                <a:cs typeface="Calibri"/>
              </a:rPr>
              <a:t> </a:t>
            </a:r>
            <a:r>
              <a:rPr sz="1200" dirty="0">
                <a:latin typeface="Calibri"/>
                <a:cs typeface="Calibri"/>
              </a:rPr>
              <a:t>&amp;</a:t>
            </a:r>
            <a:r>
              <a:rPr sz="1200" spc="-33" dirty="0">
                <a:latin typeface="Calibri"/>
                <a:cs typeface="Calibri"/>
              </a:rPr>
              <a:t> </a:t>
            </a:r>
            <a:r>
              <a:rPr sz="1200" spc="-7" dirty="0">
                <a:latin typeface="Calibri"/>
                <a:cs typeface="Calibri"/>
              </a:rPr>
              <a:t>Partners</a:t>
            </a:r>
            <a:endParaRPr sz="1200">
              <a:latin typeface="Calibri"/>
              <a:cs typeface="Calibri"/>
            </a:endParaRPr>
          </a:p>
          <a:p>
            <a:pPr marL="124457" indent="-108371">
              <a:spcBef>
                <a:spcPts val="80"/>
              </a:spcBef>
              <a:buChar char="•"/>
              <a:tabLst>
                <a:tab pos="125304" algn="l"/>
              </a:tabLst>
            </a:pPr>
            <a:r>
              <a:rPr sz="1200" spc="-7" dirty="0">
                <a:latin typeface="Calibri"/>
                <a:cs typeface="Calibri"/>
              </a:rPr>
              <a:t>Training</a:t>
            </a:r>
            <a:r>
              <a:rPr sz="1200" spc="-40" dirty="0">
                <a:latin typeface="Calibri"/>
                <a:cs typeface="Calibri"/>
              </a:rPr>
              <a:t> </a:t>
            </a:r>
            <a:r>
              <a:rPr sz="1200" spc="-7" dirty="0">
                <a:latin typeface="Calibri"/>
                <a:cs typeface="Calibri"/>
              </a:rPr>
              <a:t>Partners</a:t>
            </a:r>
            <a:endParaRPr sz="1200">
              <a:latin typeface="Calibri"/>
              <a:cs typeface="Calibri"/>
            </a:endParaRPr>
          </a:p>
          <a:p>
            <a:pPr marL="124457" indent="-108371">
              <a:spcBef>
                <a:spcPts val="93"/>
              </a:spcBef>
              <a:buChar char="•"/>
              <a:tabLst>
                <a:tab pos="125304" algn="l"/>
              </a:tabLst>
            </a:pPr>
            <a:r>
              <a:rPr sz="1200" spc="-7" dirty="0">
                <a:latin typeface="Calibri"/>
                <a:cs typeface="Calibri"/>
              </a:rPr>
              <a:t>Network</a:t>
            </a:r>
            <a:r>
              <a:rPr sz="1200" spc="-27" dirty="0">
                <a:latin typeface="Calibri"/>
                <a:cs typeface="Calibri"/>
              </a:rPr>
              <a:t> </a:t>
            </a:r>
            <a:r>
              <a:rPr sz="1200" spc="-7" dirty="0">
                <a:latin typeface="Calibri"/>
                <a:cs typeface="Calibri"/>
              </a:rPr>
              <a:t>Providers</a:t>
            </a:r>
            <a:endParaRPr sz="1200">
              <a:latin typeface="Calibri"/>
              <a:cs typeface="Calibri"/>
            </a:endParaRPr>
          </a:p>
        </p:txBody>
      </p:sp>
      <p:sp>
        <p:nvSpPr>
          <p:cNvPr id="14" name="object 14"/>
          <p:cNvSpPr txBox="1"/>
          <p:nvPr/>
        </p:nvSpPr>
        <p:spPr>
          <a:xfrm>
            <a:off x="6172200" y="6257070"/>
            <a:ext cx="609600" cy="200910"/>
          </a:xfrm>
          <a:prstGeom prst="rect">
            <a:avLst/>
          </a:prstGeom>
        </p:spPr>
        <p:txBody>
          <a:bodyPr vert="horz" wrap="square" lIns="0" tIns="16087" rIns="0" bIns="0" rtlCol="0">
            <a:spAutoFit/>
          </a:bodyPr>
          <a:lstStyle/>
          <a:p>
            <a:pPr marL="16933">
              <a:spcBef>
                <a:spcPts val="127"/>
              </a:spcBef>
            </a:pPr>
            <a:r>
              <a:rPr sz="1200" b="1" spc="-13" smtClean="0">
                <a:solidFill>
                  <a:srgbClr val="FFFFFF"/>
                </a:solidFill>
                <a:latin typeface="Calibri"/>
                <a:cs typeface="Calibri"/>
              </a:rPr>
              <a:t>L</a:t>
            </a:r>
            <a:r>
              <a:rPr sz="1200" b="1" spc="-7" smtClean="0">
                <a:solidFill>
                  <a:srgbClr val="FFFFFF"/>
                </a:solidFill>
                <a:latin typeface="Calibri"/>
                <a:cs typeface="Calibri"/>
              </a:rPr>
              <a:t>e</a:t>
            </a:r>
            <a:r>
              <a:rPr sz="1200" b="1" spc="-13" smtClean="0">
                <a:solidFill>
                  <a:srgbClr val="FFFFFF"/>
                </a:solidFill>
                <a:latin typeface="Calibri"/>
                <a:cs typeface="Calibri"/>
              </a:rPr>
              <a:t>g</a:t>
            </a:r>
            <a:r>
              <a:rPr sz="1200" b="1" spc="-7" smtClean="0">
                <a:solidFill>
                  <a:srgbClr val="FFFFFF"/>
                </a:solidFill>
                <a:latin typeface="Calibri"/>
                <a:cs typeface="Calibri"/>
              </a:rPr>
              <a:t>al</a:t>
            </a:r>
            <a:endParaRPr sz="1200" b="1">
              <a:latin typeface="Calibri"/>
              <a:cs typeface="Calibri"/>
            </a:endParaRPr>
          </a:p>
        </p:txBody>
      </p:sp>
      <p:sp>
        <p:nvSpPr>
          <p:cNvPr id="15" name="object 15"/>
          <p:cNvSpPr txBox="1"/>
          <p:nvPr/>
        </p:nvSpPr>
        <p:spPr>
          <a:xfrm>
            <a:off x="6816980" y="6259085"/>
            <a:ext cx="1488820" cy="411224"/>
          </a:xfrm>
          <a:prstGeom prst="rect">
            <a:avLst/>
          </a:prstGeom>
        </p:spPr>
        <p:txBody>
          <a:bodyPr vert="horz" wrap="square" lIns="0" tIns="28787" rIns="0" bIns="0" rtlCol="0">
            <a:spAutoFit/>
          </a:bodyPr>
          <a:lstStyle/>
          <a:p>
            <a:pPr marL="93978" indent="-77890">
              <a:spcBef>
                <a:spcPts val="227"/>
              </a:spcBef>
              <a:buSzPct val="87500"/>
              <a:buChar char="•"/>
              <a:tabLst>
                <a:tab pos="94824" algn="l"/>
              </a:tabLst>
            </a:pPr>
            <a:r>
              <a:rPr sz="1200" dirty="0">
                <a:latin typeface="Calibri"/>
                <a:cs typeface="Calibri"/>
              </a:rPr>
              <a:t>Indian</a:t>
            </a:r>
            <a:r>
              <a:rPr sz="1200" spc="-53" dirty="0">
                <a:latin typeface="Calibri"/>
                <a:cs typeface="Calibri"/>
              </a:rPr>
              <a:t> </a:t>
            </a:r>
            <a:r>
              <a:rPr sz="1200" spc="-7" dirty="0">
                <a:latin typeface="Calibri"/>
                <a:cs typeface="Calibri"/>
              </a:rPr>
              <a:t>Judiciary</a:t>
            </a:r>
            <a:endParaRPr sz="1200">
              <a:latin typeface="Calibri"/>
              <a:cs typeface="Calibri"/>
            </a:endParaRPr>
          </a:p>
          <a:p>
            <a:pPr marL="93978" indent="-77890">
              <a:spcBef>
                <a:spcPts val="100"/>
              </a:spcBef>
              <a:buSzPct val="87500"/>
              <a:buChar char="•"/>
              <a:tabLst>
                <a:tab pos="94824" algn="l"/>
              </a:tabLst>
            </a:pPr>
            <a:r>
              <a:rPr sz="1200" spc="-7" dirty="0">
                <a:latin typeface="Calibri"/>
                <a:cs typeface="Calibri"/>
              </a:rPr>
              <a:t>Parliament</a:t>
            </a:r>
            <a:r>
              <a:rPr sz="1200" spc="-33" dirty="0">
                <a:latin typeface="Calibri"/>
                <a:cs typeface="Calibri"/>
              </a:rPr>
              <a:t> </a:t>
            </a:r>
            <a:r>
              <a:rPr sz="1200" spc="-7" dirty="0">
                <a:latin typeface="Calibri"/>
                <a:cs typeface="Calibri"/>
              </a:rPr>
              <a:t>of</a:t>
            </a:r>
            <a:r>
              <a:rPr sz="1200" spc="-13" dirty="0">
                <a:latin typeface="Calibri"/>
                <a:cs typeface="Calibri"/>
              </a:rPr>
              <a:t> </a:t>
            </a:r>
            <a:r>
              <a:rPr sz="1200" spc="-7" dirty="0">
                <a:latin typeface="Calibri"/>
                <a:cs typeface="Calibri"/>
              </a:rPr>
              <a:t>India</a:t>
            </a:r>
            <a:endParaRPr sz="1200">
              <a:latin typeface="Calibri"/>
              <a:cs typeface="Calibri"/>
            </a:endParaRPr>
          </a:p>
        </p:txBody>
      </p:sp>
      <p:sp>
        <p:nvSpPr>
          <p:cNvPr id="16" name="object 16"/>
          <p:cNvSpPr txBox="1"/>
          <p:nvPr/>
        </p:nvSpPr>
        <p:spPr>
          <a:xfrm>
            <a:off x="4324222" y="3287031"/>
            <a:ext cx="933578" cy="305276"/>
          </a:xfrm>
          <a:prstGeom prst="rect">
            <a:avLst/>
          </a:prstGeom>
        </p:spPr>
        <p:txBody>
          <a:bodyPr vert="horz" wrap="square" lIns="0" tIns="17780" rIns="0" bIns="0" rtlCol="0">
            <a:spAutoFit/>
          </a:bodyPr>
          <a:lstStyle/>
          <a:p>
            <a:pPr marL="16933">
              <a:spcBef>
                <a:spcPts val="140"/>
              </a:spcBef>
            </a:pPr>
            <a:r>
              <a:rPr sz="1867" b="1" dirty="0">
                <a:solidFill>
                  <a:srgbClr val="FFFFFF"/>
                </a:solidFill>
                <a:latin typeface="Calibri"/>
                <a:cs typeface="Calibri"/>
              </a:rPr>
              <a:t>AADHAR</a:t>
            </a:r>
            <a:endParaRPr sz="1867">
              <a:latin typeface="Calibri"/>
              <a:cs typeface="Calibri"/>
            </a:endParaRPr>
          </a:p>
        </p:txBody>
      </p:sp>
      <p:sp>
        <p:nvSpPr>
          <p:cNvPr id="17" name="object 17"/>
          <p:cNvSpPr txBox="1"/>
          <p:nvPr/>
        </p:nvSpPr>
        <p:spPr>
          <a:xfrm>
            <a:off x="2362200" y="1562816"/>
            <a:ext cx="762000" cy="418384"/>
          </a:xfrm>
          <a:prstGeom prst="rect">
            <a:avLst/>
          </a:prstGeom>
        </p:spPr>
        <p:txBody>
          <a:bodyPr vert="horz" wrap="square" lIns="0" tIns="30480" rIns="0" bIns="0" rtlCol="0">
            <a:spAutoFit/>
          </a:bodyPr>
          <a:lstStyle/>
          <a:p>
            <a:pPr marL="16933" marR="6773" indent="-3387" algn="ctr">
              <a:lnSpc>
                <a:spcPct val="90100"/>
              </a:lnSpc>
              <a:spcBef>
                <a:spcPts val="240"/>
              </a:spcBef>
            </a:pPr>
            <a:r>
              <a:rPr sz="933" b="1" spc="-13" dirty="0">
                <a:solidFill>
                  <a:srgbClr val="FFFFFF"/>
                </a:solidFill>
                <a:latin typeface="Calibri"/>
                <a:cs typeface="Calibri"/>
              </a:rPr>
              <a:t>Non- </a:t>
            </a:r>
            <a:r>
              <a:rPr sz="933" b="1" spc="-7" dirty="0">
                <a:solidFill>
                  <a:srgbClr val="FFFFFF"/>
                </a:solidFill>
                <a:latin typeface="Calibri"/>
                <a:cs typeface="Calibri"/>
              </a:rPr>
              <a:t> </a:t>
            </a:r>
            <a:r>
              <a:rPr sz="933" b="1" spc="-13" dirty="0">
                <a:solidFill>
                  <a:srgbClr val="FFFFFF"/>
                </a:solidFill>
                <a:latin typeface="Calibri"/>
                <a:cs typeface="Calibri"/>
              </a:rPr>
              <a:t>Mandatory </a:t>
            </a:r>
            <a:r>
              <a:rPr sz="933" b="1" spc="-7" dirty="0">
                <a:solidFill>
                  <a:srgbClr val="FFFFFF"/>
                </a:solidFill>
                <a:latin typeface="Calibri"/>
                <a:cs typeface="Calibri"/>
              </a:rPr>
              <a:t> I</a:t>
            </a:r>
            <a:r>
              <a:rPr sz="933" b="1" spc="-20" dirty="0">
                <a:solidFill>
                  <a:srgbClr val="FFFFFF"/>
                </a:solidFill>
                <a:latin typeface="Calibri"/>
                <a:cs typeface="Calibri"/>
              </a:rPr>
              <a:t>d</a:t>
            </a:r>
            <a:r>
              <a:rPr sz="933" b="1" spc="-7" dirty="0">
                <a:solidFill>
                  <a:srgbClr val="FFFFFF"/>
                </a:solidFill>
                <a:latin typeface="Calibri"/>
                <a:cs typeface="Calibri"/>
              </a:rPr>
              <a:t>e</a:t>
            </a:r>
            <a:r>
              <a:rPr sz="933" b="1" spc="-13" dirty="0">
                <a:solidFill>
                  <a:srgbClr val="FFFFFF"/>
                </a:solidFill>
                <a:latin typeface="Calibri"/>
                <a:cs typeface="Calibri"/>
              </a:rPr>
              <a:t>nti</a:t>
            </a:r>
            <a:r>
              <a:rPr sz="933" b="1" spc="-7" dirty="0">
                <a:solidFill>
                  <a:srgbClr val="FFFFFF"/>
                </a:solidFill>
                <a:latin typeface="Calibri"/>
                <a:cs typeface="Calibri"/>
              </a:rPr>
              <a:t>f</a:t>
            </a:r>
            <a:r>
              <a:rPr sz="933" b="1" spc="-13" dirty="0">
                <a:solidFill>
                  <a:srgbClr val="FFFFFF"/>
                </a:solidFill>
                <a:latin typeface="Calibri"/>
                <a:cs typeface="Calibri"/>
              </a:rPr>
              <a:t>i</a:t>
            </a:r>
            <a:r>
              <a:rPr sz="933" b="1" dirty="0">
                <a:solidFill>
                  <a:srgbClr val="FFFFFF"/>
                </a:solidFill>
                <a:latin typeface="Calibri"/>
                <a:cs typeface="Calibri"/>
              </a:rPr>
              <a:t>c</a:t>
            </a:r>
            <a:r>
              <a:rPr sz="933" b="1" spc="-7" dirty="0">
                <a:solidFill>
                  <a:srgbClr val="FFFFFF"/>
                </a:solidFill>
                <a:latin typeface="Calibri"/>
                <a:cs typeface="Calibri"/>
              </a:rPr>
              <a:t>a</a:t>
            </a:r>
            <a:r>
              <a:rPr sz="933" b="1" spc="-13" dirty="0">
                <a:solidFill>
                  <a:srgbClr val="FFFFFF"/>
                </a:solidFill>
                <a:latin typeface="Calibri"/>
                <a:cs typeface="Calibri"/>
              </a:rPr>
              <a:t>ti</a:t>
            </a:r>
            <a:r>
              <a:rPr sz="933" b="1" spc="-7" dirty="0">
                <a:solidFill>
                  <a:srgbClr val="FFFFFF"/>
                </a:solidFill>
                <a:latin typeface="Calibri"/>
                <a:cs typeface="Calibri"/>
              </a:rPr>
              <a:t>on</a:t>
            </a:r>
            <a:endParaRPr sz="933" b="1">
              <a:latin typeface="Calibri"/>
              <a:cs typeface="Calibri"/>
            </a:endParaRPr>
          </a:p>
        </p:txBody>
      </p:sp>
      <p:sp>
        <p:nvSpPr>
          <p:cNvPr id="18" name="object 18"/>
          <p:cNvSpPr txBox="1"/>
          <p:nvPr/>
        </p:nvSpPr>
        <p:spPr>
          <a:xfrm>
            <a:off x="2209800" y="3286252"/>
            <a:ext cx="660399" cy="291576"/>
          </a:xfrm>
          <a:prstGeom prst="rect">
            <a:avLst/>
          </a:prstGeom>
        </p:spPr>
        <p:txBody>
          <a:bodyPr vert="horz" wrap="square" lIns="0" tIns="31327" rIns="0" bIns="0" rtlCol="0">
            <a:spAutoFit/>
          </a:bodyPr>
          <a:lstStyle/>
          <a:p>
            <a:pPr marL="16933" marR="6773" indent="52492">
              <a:lnSpc>
                <a:spcPts val="1013"/>
              </a:lnSpc>
              <a:spcBef>
                <a:spcPts val="247"/>
              </a:spcBef>
            </a:pPr>
            <a:r>
              <a:rPr sz="1100" b="1" spc="-13" dirty="0">
                <a:solidFill>
                  <a:srgbClr val="FFFFFF"/>
                </a:solidFill>
                <a:latin typeface="Calibri"/>
                <a:cs typeface="Calibri"/>
              </a:rPr>
              <a:t>Public </a:t>
            </a:r>
            <a:r>
              <a:rPr sz="1100" b="1" spc="-7" dirty="0">
                <a:solidFill>
                  <a:srgbClr val="FFFFFF"/>
                </a:solidFill>
                <a:latin typeface="Calibri"/>
                <a:cs typeface="Calibri"/>
              </a:rPr>
              <a:t> Ser</a:t>
            </a:r>
            <a:r>
              <a:rPr sz="1100" b="1" spc="-13" dirty="0">
                <a:solidFill>
                  <a:srgbClr val="FFFFFF"/>
                </a:solidFill>
                <a:latin typeface="Calibri"/>
                <a:cs typeface="Calibri"/>
              </a:rPr>
              <a:t>vi</a:t>
            </a:r>
            <a:r>
              <a:rPr sz="1100" b="1" dirty="0">
                <a:solidFill>
                  <a:srgbClr val="FFFFFF"/>
                </a:solidFill>
                <a:latin typeface="Calibri"/>
                <a:cs typeface="Calibri"/>
              </a:rPr>
              <a:t>c</a:t>
            </a:r>
            <a:r>
              <a:rPr sz="1100" b="1" spc="-7" dirty="0">
                <a:solidFill>
                  <a:srgbClr val="FFFFFF"/>
                </a:solidFill>
                <a:latin typeface="Calibri"/>
                <a:cs typeface="Calibri"/>
              </a:rPr>
              <a:t>es</a:t>
            </a:r>
            <a:endParaRPr sz="1100" b="1">
              <a:latin typeface="Calibri"/>
              <a:cs typeface="Calibri"/>
            </a:endParaRPr>
          </a:p>
        </p:txBody>
      </p:sp>
      <p:sp>
        <p:nvSpPr>
          <p:cNvPr id="19" name="object 19"/>
          <p:cNvSpPr txBox="1"/>
          <p:nvPr/>
        </p:nvSpPr>
        <p:spPr>
          <a:xfrm>
            <a:off x="2895600" y="5783790"/>
            <a:ext cx="685800" cy="200910"/>
          </a:xfrm>
          <a:prstGeom prst="rect">
            <a:avLst/>
          </a:prstGeom>
        </p:spPr>
        <p:txBody>
          <a:bodyPr vert="horz" wrap="square" lIns="0" tIns="16087" rIns="0" bIns="0" rtlCol="0">
            <a:spAutoFit/>
          </a:bodyPr>
          <a:lstStyle/>
          <a:p>
            <a:pPr marL="16933">
              <a:spcBef>
                <a:spcPts val="127"/>
              </a:spcBef>
            </a:pPr>
            <a:r>
              <a:rPr sz="1200" b="1" spc="-7" dirty="0">
                <a:solidFill>
                  <a:srgbClr val="FFFFFF"/>
                </a:solidFill>
                <a:latin typeface="Calibri"/>
                <a:cs typeface="Calibri"/>
              </a:rPr>
              <a:t>Me</a:t>
            </a:r>
            <a:r>
              <a:rPr sz="1200" b="1" spc="-13" dirty="0">
                <a:solidFill>
                  <a:srgbClr val="FFFFFF"/>
                </a:solidFill>
                <a:latin typeface="Calibri"/>
                <a:cs typeface="Calibri"/>
              </a:rPr>
              <a:t>di</a:t>
            </a:r>
            <a:r>
              <a:rPr sz="1200" b="1" spc="-7" dirty="0">
                <a:solidFill>
                  <a:srgbClr val="FFFFFF"/>
                </a:solidFill>
                <a:latin typeface="Calibri"/>
                <a:cs typeface="Calibri"/>
              </a:rPr>
              <a:t>a</a:t>
            </a:r>
            <a:endParaRPr sz="1200" b="1">
              <a:latin typeface="Calibri"/>
              <a:cs typeface="Calibri"/>
            </a:endParaRPr>
          </a:p>
        </p:txBody>
      </p:sp>
      <p:sp>
        <p:nvSpPr>
          <p:cNvPr id="20" name="object 20"/>
          <p:cNvSpPr txBox="1"/>
          <p:nvPr/>
        </p:nvSpPr>
        <p:spPr>
          <a:xfrm>
            <a:off x="152400" y="5574455"/>
            <a:ext cx="2514600" cy="571096"/>
          </a:xfrm>
          <a:prstGeom prst="rect">
            <a:avLst/>
          </a:prstGeom>
        </p:spPr>
        <p:txBody>
          <a:bodyPr vert="horz" wrap="square" lIns="0" tIns="16933" rIns="0" bIns="0" rtlCol="0">
            <a:spAutoFit/>
          </a:bodyPr>
          <a:lstStyle/>
          <a:p>
            <a:pPr marL="49105" marR="7620" indent="-49105">
              <a:spcBef>
                <a:spcPts val="133"/>
              </a:spcBef>
              <a:buSzPct val="87500"/>
              <a:buFont typeface="Arial"/>
              <a:buChar char="•"/>
              <a:tabLst>
                <a:tab pos="49105" algn="l"/>
              </a:tabLst>
            </a:pPr>
            <a:r>
              <a:rPr sz="1200" spc="-7" dirty="0">
                <a:latin typeface="Calibri"/>
                <a:cs typeface="Calibri"/>
              </a:rPr>
              <a:t>Ministry</a:t>
            </a:r>
            <a:r>
              <a:rPr sz="1200" dirty="0">
                <a:latin typeface="Calibri"/>
                <a:cs typeface="Calibri"/>
              </a:rPr>
              <a:t> </a:t>
            </a:r>
            <a:r>
              <a:rPr sz="1200" spc="-7" dirty="0">
                <a:latin typeface="Calibri"/>
                <a:cs typeface="Calibri"/>
              </a:rPr>
              <a:t>of</a:t>
            </a:r>
            <a:r>
              <a:rPr sz="1200" spc="-27" dirty="0">
                <a:latin typeface="Calibri"/>
                <a:cs typeface="Calibri"/>
              </a:rPr>
              <a:t> </a:t>
            </a:r>
            <a:r>
              <a:rPr sz="1200" spc="-7">
                <a:latin typeface="Calibri"/>
                <a:cs typeface="Calibri"/>
              </a:rPr>
              <a:t>Information</a:t>
            </a:r>
            <a:r>
              <a:rPr sz="1200">
                <a:latin typeface="Calibri"/>
                <a:cs typeface="Calibri"/>
              </a:rPr>
              <a:t> </a:t>
            </a:r>
            <a:r>
              <a:rPr sz="1200" smtClean="0">
                <a:latin typeface="Calibri"/>
                <a:cs typeface="Calibri"/>
              </a:rPr>
              <a:t>&amp;</a:t>
            </a:r>
            <a:r>
              <a:rPr lang="en-US" sz="1200" dirty="0" smtClean="0">
                <a:latin typeface="Calibri"/>
                <a:cs typeface="Calibri"/>
              </a:rPr>
              <a:t> </a:t>
            </a:r>
            <a:r>
              <a:rPr sz="1200" spc="-7" smtClean="0">
                <a:latin typeface="Calibri"/>
                <a:cs typeface="Calibri"/>
              </a:rPr>
              <a:t>Broadcasting</a:t>
            </a:r>
            <a:endParaRPr sz="1200">
              <a:latin typeface="Calibri"/>
              <a:cs typeface="Calibri"/>
            </a:endParaRPr>
          </a:p>
          <a:p>
            <a:pPr marL="77890" marR="6773" lvl="1" indent="-77890">
              <a:buFont typeface="Arial"/>
              <a:buChar char="•"/>
              <a:tabLst>
                <a:tab pos="77890" algn="l"/>
              </a:tabLst>
            </a:pPr>
            <a:r>
              <a:rPr sz="1200" dirty="0">
                <a:latin typeface="Calibri"/>
                <a:cs typeface="Calibri"/>
              </a:rPr>
              <a:t>P</a:t>
            </a:r>
            <a:r>
              <a:rPr sz="1200" spc="-7" dirty="0">
                <a:latin typeface="Calibri"/>
                <a:cs typeface="Calibri"/>
              </a:rPr>
              <a:t>ubli</a:t>
            </a:r>
            <a:r>
              <a:rPr sz="1200" dirty="0">
                <a:latin typeface="Calibri"/>
                <a:cs typeface="Calibri"/>
              </a:rPr>
              <a:t>c</a:t>
            </a:r>
            <a:r>
              <a:rPr sz="1200" spc="7" dirty="0">
                <a:latin typeface="Calibri"/>
                <a:cs typeface="Calibri"/>
              </a:rPr>
              <a:t> </a:t>
            </a:r>
            <a:r>
              <a:rPr sz="1200" spc="-13" dirty="0">
                <a:latin typeface="Calibri"/>
                <a:cs typeface="Calibri"/>
              </a:rPr>
              <a:t>B</a:t>
            </a:r>
            <a:r>
              <a:rPr sz="1200" spc="-7" dirty="0">
                <a:latin typeface="Calibri"/>
                <a:cs typeface="Calibri"/>
              </a:rPr>
              <a:t>ro</a:t>
            </a:r>
            <a:r>
              <a:rPr sz="1200" dirty="0">
                <a:latin typeface="Calibri"/>
                <a:cs typeface="Calibri"/>
              </a:rPr>
              <a:t>a</a:t>
            </a:r>
            <a:r>
              <a:rPr sz="1200" spc="-7" dirty="0">
                <a:latin typeface="Calibri"/>
                <a:cs typeface="Calibri"/>
              </a:rPr>
              <a:t>dc</a:t>
            </a:r>
            <a:r>
              <a:rPr sz="1200" dirty="0">
                <a:latin typeface="Calibri"/>
                <a:cs typeface="Calibri"/>
              </a:rPr>
              <a:t>a</a:t>
            </a:r>
            <a:r>
              <a:rPr sz="1200" spc="-7" dirty="0">
                <a:latin typeface="Calibri"/>
                <a:cs typeface="Calibri"/>
              </a:rPr>
              <a:t>s</a:t>
            </a:r>
            <a:r>
              <a:rPr sz="1200" spc="-13" dirty="0">
                <a:latin typeface="Calibri"/>
                <a:cs typeface="Calibri"/>
              </a:rPr>
              <a:t>t</a:t>
            </a:r>
            <a:r>
              <a:rPr sz="1200" spc="-7" dirty="0">
                <a:latin typeface="Calibri"/>
                <a:cs typeface="Calibri"/>
              </a:rPr>
              <a:t>er</a:t>
            </a:r>
            <a:r>
              <a:rPr sz="1200" dirty="0">
                <a:latin typeface="Calibri"/>
                <a:cs typeface="Calibri"/>
              </a:rPr>
              <a:t>s</a:t>
            </a:r>
            <a:endParaRPr sz="1200">
              <a:latin typeface="Calibri"/>
              <a:cs typeface="Calibri"/>
            </a:endParaRPr>
          </a:p>
          <a:p>
            <a:pPr marL="77890" marR="6773" lvl="1" indent="-77890">
              <a:buFont typeface="Arial"/>
              <a:buChar char="•"/>
              <a:tabLst>
                <a:tab pos="77890" algn="l"/>
              </a:tabLst>
            </a:pPr>
            <a:r>
              <a:rPr sz="1200" dirty="0">
                <a:latin typeface="Calibri"/>
                <a:cs typeface="Calibri"/>
              </a:rPr>
              <a:t>P</a:t>
            </a:r>
            <a:r>
              <a:rPr sz="1200" spc="-7" dirty="0">
                <a:latin typeface="Calibri"/>
                <a:cs typeface="Calibri"/>
              </a:rPr>
              <a:t>riv</a:t>
            </a:r>
            <a:r>
              <a:rPr sz="1200" dirty="0">
                <a:latin typeface="Calibri"/>
                <a:cs typeface="Calibri"/>
              </a:rPr>
              <a:t>a</a:t>
            </a:r>
            <a:r>
              <a:rPr sz="1200" spc="-13" dirty="0">
                <a:latin typeface="Calibri"/>
                <a:cs typeface="Calibri"/>
              </a:rPr>
              <a:t>t</a:t>
            </a:r>
            <a:r>
              <a:rPr sz="1200" dirty="0">
                <a:latin typeface="Calibri"/>
                <a:cs typeface="Calibri"/>
              </a:rPr>
              <a:t>e</a:t>
            </a:r>
            <a:r>
              <a:rPr sz="1200" spc="-7" dirty="0">
                <a:latin typeface="Calibri"/>
                <a:cs typeface="Calibri"/>
              </a:rPr>
              <a:t> </a:t>
            </a:r>
            <a:r>
              <a:rPr sz="1200" spc="-13" dirty="0">
                <a:latin typeface="Calibri"/>
                <a:cs typeface="Calibri"/>
              </a:rPr>
              <a:t>B</a:t>
            </a:r>
            <a:r>
              <a:rPr sz="1200" spc="-7" dirty="0">
                <a:latin typeface="Calibri"/>
                <a:cs typeface="Calibri"/>
              </a:rPr>
              <a:t>ro</a:t>
            </a:r>
            <a:r>
              <a:rPr sz="1200" dirty="0">
                <a:latin typeface="Calibri"/>
                <a:cs typeface="Calibri"/>
              </a:rPr>
              <a:t>a</a:t>
            </a:r>
            <a:r>
              <a:rPr sz="1200" spc="-7" dirty="0">
                <a:latin typeface="Calibri"/>
                <a:cs typeface="Calibri"/>
              </a:rPr>
              <a:t>dc</a:t>
            </a:r>
            <a:r>
              <a:rPr sz="1200" dirty="0">
                <a:latin typeface="Calibri"/>
                <a:cs typeface="Calibri"/>
              </a:rPr>
              <a:t>a</a:t>
            </a:r>
            <a:r>
              <a:rPr sz="1200" spc="-7" dirty="0">
                <a:latin typeface="Calibri"/>
                <a:cs typeface="Calibri"/>
              </a:rPr>
              <a:t>s</a:t>
            </a:r>
            <a:r>
              <a:rPr sz="1200" spc="-13" dirty="0">
                <a:latin typeface="Calibri"/>
                <a:cs typeface="Calibri"/>
              </a:rPr>
              <a:t>t</a:t>
            </a:r>
            <a:r>
              <a:rPr sz="1200" spc="-7" dirty="0">
                <a:latin typeface="Calibri"/>
                <a:cs typeface="Calibri"/>
              </a:rPr>
              <a:t>er</a:t>
            </a:r>
            <a:r>
              <a:rPr sz="1200" dirty="0">
                <a:latin typeface="Calibri"/>
                <a:cs typeface="Calibri"/>
              </a:rPr>
              <a:t>s</a:t>
            </a:r>
            <a:endParaRPr sz="1200">
              <a:latin typeface="Calibri"/>
              <a:cs typeface="Calibri"/>
            </a:endParaRPr>
          </a:p>
        </p:txBody>
      </p:sp>
      <p:sp>
        <p:nvSpPr>
          <p:cNvPr id="21" name="object 21"/>
          <p:cNvSpPr txBox="1"/>
          <p:nvPr/>
        </p:nvSpPr>
        <p:spPr>
          <a:xfrm>
            <a:off x="152400" y="3195321"/>
            <a:ext cx="1981200" cy="755762"/>
          </a:xfrm>
          <a:prstGeom prst="rect">
            <a:avLst/>
          </a:prstGeom>
        </p:spPr>
        <p:txBody>
          <a:bodyPr vert="horz" wrap="square" lIns="0" tIns="16933" rIns="0" bIns="0" rtlCol="0">
            <a:spAutoFit/>
          </a:bodyPr>
          <a:lstStyle/>
          <a:p>
            <a:pPr marL="94824" marR="6773" indent="-94824">
              <a:spcBef>
                <a:spcPts val="133"/>
              </a:spcBef>
              <a:buFont typeface="Arial"/>
              <a:buChar char="•"/>
              <a:tabLst>
                <a:tab pos="94824" algn="l"/>
              </a:tabLst>
            </a:pPr>
            <a:r>
              <a:rPr sz="1200" spc="-7" dirty="0">
                <a:latin typeface="Calibri"/>
                <a:cs typeface="Calibri"/>
              </a:rPr>
              <a:t>Cylinder </a:t>
            </a:r>
            <a:r>
              <a:rPr sz="1200" dirty="0">
                <a:latin typeface="Calibri"/>
                <a:cs typeface="Calibri"/>
              </a:rPr>
              <a:t>&amp; </a:t>
            </a:r>
            <a:r>
              <a:rPr sz="1200" spc="-7" dirty="0">
                <a:latin typeface="Calibri"/>
                <a:cs typeface="Calibri"/>
              </a:rPr>
              <a:t>Subsidy Transfers </a:t>
            </a:r>
            <a:r>
              <a:rPr sz="1200" dirty="0">
                <a:latin typeface="Calibri"/>
                <a:cs typeface="Calibri"/>
              </a:rPr>
              <a:t>/ </a:t>
            </a:r>
            <a:r>
              <a:rPr sz="1200" spc="-227" dirty="0">
                <a:latin typeface="Calibri"/>
                <a:cs typeface="Calibri"/>
              </a:rPr>
              <a:t> </a:t>
            </a:r>
            <a:r>
              <a:rPr sz="1200" spc="-7" dirty="0">
                <a:latin typeface="Calibri"/>
                <a:cs typeface="Calibri"/>
              </a:rPr>
              <a:t>Direct</a:t>
            </a:r>
            <a:r>
              <a:rPr sz="1200" spc="-33" dirty="0">
                <a:latin typeface="Calibri"/>
                <a:cs typeface="Calibri"/>
              </a:rPr>
              <a:t> </a:t>
            </a:r>
            <a:r>
              <a:rPr sz="1200" spc="-7" dirty="0">
                <a:latin typeface="Calibri"/>
                <a:cs typeface="Calibri"/>
              </a:rPr>
              <a:t>Account</a:t>
            </a:r>
            <a:r>
              <a:rPr sz="1200" spc="-27" dirty="0">
                <a:latin typeface="Calibri"/>
                <a:cs typeface="Calibri"/>
              </a:rPr>
              <a:t> </a:t>
            </a:r>
            <a:r>
              <a:rPr sz="1200" spc="-7" dirty="0">
                <a:latin typeface="Calibri"/>
                <a:cs typeface="Calibri"/>
              </a:rPr>
              <a:t>Transfers</a:t>
            </a:r>
            <a:endParaRPr sz="1200">
              <a:latin typeface="Calibri"/>
              <a:cs typeface="Calibri"/>
            </a:endParaRPr>
          </a:p>
          <a:p>
            <a:pPr marL="93978" marR="6773" indent="-94824">
              <a:buFont typeface="Arial"/>
              <a:buChar char="•"/>
              <a:tabLst>
                <a:tab pos="94824" algn="l"/>
              </a:tabLst>
            </a:pPr>
            <a:r>
              <a:rPr sz="1200" spc="-7" dirty="0">
                <a:latin typeface="Calibri"/>
                <a:cs typeface="Calibri"/>
              </a:rPr>
              <a:t>Affordable</a:t>
            </a:r>
            <a:r>
              <a:rPr sz="1200" dirty="0">
                <a:latin typeface="Calibri"/>
                <a:cs typeface="Calibri"/>
              </a:rPr>
              <a:t> </a:t>
            </a:r>
            <a:r>
              <a:rPr sz="1200" spc="-7" dirty="0">
                <a:latin typeface="Calibri"/>
                <a:cs typeface="Calibri"/>
              </a:rPr>
              <a:t>Ration</a:t>
            </a:r>
            <a:r>
              <a:rPr sz="1200" spc="-20" dirty="0">
                <a:latin typeface="Calibri"/>
                <a:cs typeface="Calibri"/>
              </a:rPr>
              <a:t> </a:t>
            </a:r>
            <a:r>
              <a:rPr sz="1200" spc="-7" dirty="0">
                <a:latin typeface="Calibri"/>
                <a:cs typeface="Calibri"/>
              </a:rPr>
              <a:t>Distributors</a:t>
            </a:r>
            <a:endParaRPr sz="1200">
              <a:latin typeface="Calibri"/>
              <a:cs typeface="Calibri"/>
            </a:endParaRPr>
          </a:p>
          <a:p>
            <a:pPr marL="49105" marR="6773" lvl="1" indent="-49105">
              <a:buSzPct val="87500"/>
              <a:buFont typeface="Arial"/>
              <a:buChar char="•"/>
              <a:tabLst>
                <a:tab pos="49105" algn="l"/>
              </a:tabLst>
            </a:pPr>
            <a:r>
              <a:rPr sz="1200" spc="-7" dirty="0">
                <a:latin typeface="Calibri"/>
                <a:cs typeface="Calibri"/>
              </a:rPr>
              <a:t>Provident</a:t>
            </a:r>
            <a:r>
              <a:rPr sz="1200" spc="-27" dirty="0">
                <a:latin typeface="Calibri"/>
                <a:cs typeface="Calibri"/>
              </a:rPr>
              <a:t> </a:t>
            </a:r>
            <a:r>
              <a:rPr sz="1200" spc="-7" dirty="0">
                <a:latin typeface="Calibri"/>
                <a:cs typeface="Calibri"/>
              </a:rPr>
              <a:t>Fund</a:t>
            </a:r>
            <a:r>
              <a:rPr sz="1200" spc="-33" dirty="0">
                <a:latin typeface="Calibri"/>
                <a:cs typeface="Calibri"/>
              </a:rPr>
              <a:t> </a:t>
            </a:r>
            <a:r>
              <a:rPr sz="1200" spc="-7" dirty="0">
                <a:latin typeface="Calibri"/>
                <a:cs typeface="Calibri"/>
              </a:rPr>
              <a:t>Service</a:t>
            </a:r>
            <a:endParaRPr sz="1200">
              <a:latin typeface="Calibri"/>
              <a:cs typeface="Calibri"/>
            </a:endParaRPr>
          </a:p>
        </p:txBody>
      </p:sp>
      <p:sp>
        <p:nvSpPr>
          <p:cNvPr id="22" name="object 22"/>
          <p:cNvSpPr txBox="1"/>
          <p:nvPr/>
        </p:nvSpPr>
        <p:spPr>
          <a:xfrm>
            <a:off x="609600" y="1657290"/>
            <a:ext cx="1676400" cy="400110"/>
          </a:xfrm>
          <a:prstGeom prst="rect">
            <a:avLst/>
          </a:prstGeom>
        </p:spPr>
        <p:txBody>
          <a:bodyPr vert="horz" wrap="square" lIns="0" tIns="17780" rIns="0" bIns="0" rtlCol="0">
            <a:spAutoFit/>
          </a:bodyPr>
          <a:lstStyle/>
          <a:p>
            <a:pPr marL="93978" indent="-77890">
              <a:spcBef>
                <a:spcPts val="140"/>
              </a:spcBef>
              <a:buFont typeface="Arial"/>
              <a:buChar char="•"/>
              <a:tabLst>
                <a:tab pos="94824" algn="l"/>
              </a:tabLst>
            </a:pPr>
            <a:r>
              <a:rPr sz="1200" spc="-7" dirty="0">
                <a:latin typeface="Calibri"/>
                <a:cs typeface="Calibri"/>
              </a:rPr>
              <a:t>Airport</a:t>
            </a:r>
            <a:r>
              <a:rPr sz="1200" spc="-27" dirty="0">
                <a:latin typeface="Calibri"/>
                <a:cs typeface="Calibri"/>
              </a:rPr>
              <a:t> </a:t>
            </a:r>
            <a:r>
              <a:rPr sz="1200" spc="-7">
                <a:latin typeface="Calibri"/>
                <a:cs typeface="Calibri"/>
              </a:rPr>
              <a:t>Security</a:t>
            </a:r>
            <a:r>
              <a:rPr sz="1200" spc="-27">
                <a:latin typeface="Calibri"/>
                <a:cs typeface="Calibri"/>
              </a:rPr>
              <a:t> </a:t>
            </a:r>
            <a:r>
              <a:rPr sz="1200" spc="-7" smtClean="0">
                <a:latin typeface="Calibri"/>
                <a:cs typeface="Calibri"/>
              </a:rPr>
              <a:t>Check-In</a:t>
            </a:r>
            <a:endParaRPr lang="en-US" sz="1200" spc="-7" dirty="0" smtClean="0">
              <a:latin typeface="Calibri"/>
              <a:cs typeface="Calibri"/>
            </a:endParaRPr>
          </a:p>
          <a:p>
            <a:pPr marL="93978" indent="-77890">
              <a:spcBef>
                <a:spcPts val="140"/>
              </a:spcBef>
              <a:buFont typeface="Arial"/>
              <a:buChar char="•"/>
              <a:tabLst>
                <a:tab pos="94824" algn="l"/>
              </a:tabLst>
            </a:pPr>
            <a:r>
              <a:rPr sz="1200" spc="-7" smtClean="0">
                <a:latin typeface="Calibri"/>
                <a:cs typeface="Calibri"/>
              </a:rPr>
              <a:t>Railway </a:t>
            </a:r>
            <a:r>
              <a:rPr sz="1200" spc="-7" dirty="0">
                <a:latin typeface="Calibri"/>
                <a:cs typeface="Calibri"/>
              </a:rPr>
              <a:t>Ticket</a:t>
            </a:r>
            <a:r>
              <a:rPr sz="1200" spc="-27" dirty="0">
                <a:latin typeface="Calibri"/>
                <a:cs typeface="Calibri"/>
              </a:rPr>
              <a:t> </a:t>
            </a:r>
            <a:r>
              <a:rPr sz="1200" spc="-7" dirty="0">
                <a:latin typeface="Calibri"/>
                <a:cs typeface="Calibri"/>
              </a:rPr>
              <a:t>Collector</a:t>
            </a:r>
            <a:endParaRPr sz="1200">
              <a:latin typeface="Calibri"/>
              <a:cs typeface="Calibri"/>
            </a:endParaRPr>
          </a:p>
        </p:txBody>
      </p:sp>
      <p:sp>
        <p:nvSpPr>
          <p:cNvPr id="23" name="object 23"/>
          <p:cNvSpPr txBox="1">
            <a:spLocks noGrp="1"/>
          </p:cNvSpPr>
          <p:nvPr>
            <p:ph type="title"/>
          </p:nvPr>
        </p:nvSpPr>
        <p:spPr>
          <a:xfrm>
            <a:off x="1828799" y="228600"/>
            <a:ext cx="3657601" cy="448841"/>
          </a:xfrm>
          <a:prstGeom prst="rect">
            <a:avLst/>
          </a:prstGeom>
        </p:spPr>
        <p:txBody>
          <a:bodyPr vert="horz" wrap="square" lIns="0" tIns="17780" rIns="0" bIns="0" rtlCol="0" anchor="ctr">
            <a:spAutoFit/>
          </a:bodyPr>
          <a:lstStyle/>
          <a:p>
            <a:pPr marL="16933">
              <a:lnSpc>
                <a:spcPct val="100000"/>
              </a:lnSpc>
              <a:spcBef>
                <a:spcPts val="140"/>
              </a:spcBef>
            </a:pPr>
            <a:r>
              <a:rPr sz="2800" b="1" spc="-20" smtClean="0">
                <a:latin typeface="Times New Roman" pitchFamily="18" charset="0"/>
                <a:cs typeface="Times New Roman" pitchFamily="18" charset="0"/>
              </a:rPr>
              <a:t>Stakeholder</a:t>
            </a:r>
            <a:r>
              <a:rPr sz="2800" b="1" spc="-60" smtClean="0">
                <a:latin typeface="Times New Roman" pitchFamily="18" charset="0"/>
                <a:cs typeface="Times New Roman" pitchFamily="18" charset="0"/>
              </a:rPr>
              <a:t> </a:t>
            </a:r>
            <a:r>
              <a:rPr sz="2800" b="1" spc="-7" smtClean="0">
                <a:solidFill>
                  <a:srgbClr val="001F5F"/>
                </a:solidFill>
                <a:latin typeface="Times New Roman" pitchFamily="18" charset="0"/>
                <a:cs typeface="Times New Roman" pitchFamily="18" charset="0"/>
              </a:rPr>
              <a:t>Mapping</a:t>
            </a:r>
            <a:endParaRPr sz="2800" b="1" dirty="0">
              <a:latin typeface="Times New Roman" pitchFamily="18" charset="0"/>
              <a:cs typeface="Times New Roman" pitchFamily="18" charset="0"/>
            </a:endParaRPr>
          </a:p>
        </p:txBody>
      </p:sp>
      <p:sp>
        <p:nvSpPr>
          <p:cNvPr id="24" name="Date Placeholder 23"/>
          <p:cNvSpPr>
            <a:spLocks noGrp="1"/>
          </p:cNvSpPr>
          <p:nvPr>
            <p:ph type="dt" sz="half" idx="10"/>
          </p:nvPr>
        </p:nvSpPr>
        <p:spPr>
          <a:xfrm>
            <a:off x="457200" y="6477000"/>
            <a:ext cx="1066800" cy="349250"/>
          </a:xfrm>
        </p:spPr>
        <p:txBody>
          <a:bodyPr/>
          <a:lstStyle/>
          <a:p>
            <a:fld id="{40519046-4558-4B36-8C32-180B383F9379}" type="datetime1">
              <a:rPr lang="en-IN" smtClean="0"/>
              <a:pPr/>
              <a:t>22-06-2021</a:t>
            </a:fld>
            <a:endParaRPr lang="en-IN" dirty="0"/>
          </a:p>
        </p:txBody>
      </p:sp>
      <p:sp>
        <p:nvSpPr>
          <p:cNvPr id="25" name="Slide Number Placeholder 24"/>
          <p:cNvSpPr>
            <a:spLocks noGrp="1"/>
          </p:cNvSpPr>
          <p:nvPr>
            <p:ph type="sldNum" sz="quarter" idx="12"/>
          </p:nvPr>
        </p:nvSpPr>
        <p:spPr>
          <a:xfrm>
            <a:off x="8610600" y="6416675"/>
            <a:ext cx="457200" cy="365125"/>
          </a:xfrm>
        </p:spPr>
        <p:txBody>
          <a:bodyPr/>
          <a:lstStyle/>
          <a:p>
            <a:fld id="{C8C2747D-87CD-49B3-B348-5B8ED1820296}" type="slidenum">
              <a:rPr lang="en-IN" smtClean="0">
                <a:solidFill>
                  <a:schemeClr val="bg1">
                    <a:lumMod val="50000"/>
                  </a:schemeClr>
                </a:solidFill>
              </a:rPr>
              <a:pPr/>
              <a:t>113</a:t>
            </a:fld>
            <a:endParaRPr lang="en-IN" dirty="0">
              <a:solidFill>
                <a:schemeClr val="bg1">
                  <a:lumMod val="50000"/>
                </a:schemeClr>
              </a:solidFill>
            </a:endParaRPr>
          </a:p>
        </p:txBody>
      </p:sp>
      <p:sp>
        <p:nvSpPr>
          <p:cNvPr id="26" name="Footer Placeholder 25"/>
          <p:cNvSpPr>
            <a:spLocks noGrp="1"/>
          </p:cNvSpPr>
          <p:nvPr>
            <p:ph type="ftr" sz="quarter" idx="11"/>
          </p:nvPr>
        </p:nvSpPr>
        <p:spPr>
          <a:xfrm>
            <a:off x="2667000" y="6508750"/>
            <a:ext cx="3200400" cy="273050"/>
          </a:xfrm>
        </p:spPr>
        <p:txBody>
          <a:bodyPr/>
          <a:lstStyle/>
          <a:p>
            <a:r>
              <a:rPr lang="en-US" dirty="0" smtClean="0"/>
              <a:t>Harsh </a:t>
            </a:r>
            <a:r>
              <a:rPr lang="en-US" dirty="0" err="1" smtClean="0"/>
              <a:t>Awasthi</a:t>
            </a:r>
            <a:r>
              <a:rPr lang="en-US" dirty="0" smtClean="0"/>
              <a:t>    DT-I (ACSE0203)     Unit 2</a:t>
            </a:r>
            <a:endParaRPr lang="en-IN" dirty="0"/>
          </a:p>
        </p:txBody>
      </p:sp>
      <p:pic>
        <p:nvPicPr>
          <p:cNvPr id="2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4900" y="1924050"/>
            <a:ext cx="7067550" cy="4452801"/>
            <a:chOff x="0" y="0"/>
            <a:chExt cx="9144000" cy="5143500"/>
          </a:xfrm>
        </p:grpSpPr>
        <p:pic>
          <p:nvPicPr>
            <p:cNvPr id="3" name="object 3"/>
            <p:cNvPicPr/>
            <p:nvPr/>
          </p:nvPicPr>
          <p:blipFill>
            <a:blip r:embed="rId2" cstate="print"/>
            <a:stretch>
              <a:fillRect/>
            </a:stretch>
          </p:blipFill>
          <p:spPr>
            <a:xfrm>
              <a:off x="0" y="0"/>
              <a:ext cx="9144000" cy="5143499"/>
            </a:xfrm>
            <a:prstGeom prst="rect">
              <a:avLst/>
            </a:prstGeom>
          </p:spPr>
        </p:pic>
        <p:sp>
          <p:nvSpPr>
            <p:cNvPr id="4" name="object 4"/>
            <p:cNvSpPr/>
            <p:nvPr/>
          </p:nvSpPr>
          <p:spPr>
            <a:xfrm>
              <a:off x="3746372" y="93090"/>
              <a:ext cx="5316220" cy="1506855"/>
            </a:xfrm>
            <a:custGeom>
              <a:avLst/>
              <a:gdLst/>
              <a:ahLst/>
              <a:cxnLst/>
              <a:rect l="l" t="t" r="r" b="b"/>
              <a:pathLst>
                <a:path w="5316220" h="1506855">
                  <a:moveTo>
                    <a:pt x="5064633" y="0"/>
                  </a:moveTo>
                  <a:lnTo>
                    <a:pt x="251078" y="0"/>
                  </a:lnTo>
                  <a:lnTo>
                    <a:pt x="205942" y="4049"/>
                  </a:lnTo>
                  <a:lnTo>
                    <a:pt x="163462" y="15722"/>
                  </a:lnTo>
                  <a:lnTo>
                    <a:pt x="124347" y="34308"/>
                  </a:lnTo>
                  <a:lnTo>
                    <a:pt x="89305" y="59098"/>
                  </a:lnTo>
                  <a:lnTo>
                    <a:pt x="59045" y="89379"/>
                  </a:lnTo>
                  <a:lnTo>
                    <a:pt x="34275" y="124441"/>
                  </a:lnTo>
                  <a:lnTo>
                    <a:pt x="15706" y="163573"/>
                  </a:lnTo>
                  <a:lnTo>
                    <a:pt x="4044" y="206065"/>
                  </a:lnTo>
                  <a:lnTo>
                    <a:pt x="0" y="251206"/>
                  </a:lnTo>
                  <a:lnTo>
                    <a:pt x="0" y="1255649"/>
                  </a:lnTo>
                  <a:lnTo>
                    <a:pt x="4044" y="1300789"/>
                  </a:lnTo>
                  <a:lnTo>
                    <a:pt x="15706" y="1343281"/>
                  </a:lnTo>
                  <a:lnTo>
                    <a:pt x="34275" y="1382413"/>
                  </a:lnTo>
                  <a:lnTo>
                    <a:pt x="59045" y="1417475"/>
                  </a:lnTo>
                  <a:lnTo>
                    <a:pt x="89305" y="1447756"/>
                  </a:lnTo>
                  <a:lnTo>
                    <a:pt x="124347" y="1472546"/>
                  </a:lnTo>
                  <a:lnTo>
                    <a:pt x="163462" y="1491132"/>
                  </a:lnTo>
                  <a:lnTo>
                    <a:pt x="205942" y="1502805"/>
                  </a:lnTo>
                  <a:lnTo>
                    <a:pt x="251078" y="1506855"/>
                  </a:lnTo>
                  <a:lnTo>
                    <a:pt x="5064633" y="1506855"/>
                  </a:lnTo>
                  <a:lnTo>
                    <a:pt x="5109769" y="1502805"/>
                  </a:lnTo>
                  <a:lnTo>
                    <a:pt x="5152249" y="1491132"/>
                  </a:lnTo>
                  <a:lnTo>
                    <a:pt x="5191364" y="1472546"/>
                  </a:lnTo>
                  <a:lnTo>
                    <a:pt x="5226406" y="1447756"/>
                  </a:lnTo>
                  <a:lnTo>
                    <a:pt x="5256666" y="1417475"/>
                  </a:lnTo>
                  <a:lnTo>
                    <a:pt x="5281436" y="1382413"/>
                  </a:lnTo>
                  <a:lnTo>
                    <a:pt x="5300005" y="1343281"/>
                  </a:lnTo>
                  <a:lnTo>
                    <a:pt x="5311667" y="1300789"/>
                  </a:lnTo>
                  <a:lnTo>
                    <a:pt x="5315711" y="1255649"/>
                  </a:lnTo>
                  <a:lnTo>
                    <a:pt x="5315711" y="251206"/>
                  </a:lnTo>
                  <a:lnTo>
                    <a:pt x="5311667" y="206065"/>
                  </a:lnTo>
                  <a:lnTo>
                    <a:pt x="5300005" y="163573"/>
                  </a:lnTo>
                  <a:lnTo>
                    <a:pt x="5281436" y="124441"/>
                  </a:lnTo>
                  <a:lnTo>
                    <a:pt x="5256666" y="89379"/>
                  </a:lnTo>
                  <a:lnTo>
                    <a:pt x="5226406" y="59098"/>
                  </a:lnTo>
                  <a:lnTo>
                    <a:pt x="5191364" y="34308"/>
                  </a:lnTo>
                  <a:lnTo>
                    <a:pt x="5152249" y="15722"/>
                  </a:lnTo>
                  <a:lnTo>
                    <a:pt x="5109769" y="4049"/>
                  </a:lnTo>
                  <a:lnTo>
                    <a:pt x="5064633" y="0"/>
                  </a:lnTo>
                  <a:close/>
                </a:path>
              </a:pathLst>
            </a:custGeom>
            <a:solidFill>
              <a:srgbClr val="FFFFFF">
                <a:alpha val="59999"/>
              </a:srgbClr>
            </a:solidFill>
          </p:spPr>
          <p:txBody>
            <a:bodyPr wrap="square" lIns="0" tIns="0" rIns="0" bIns="0" rtlCol="0"/>
            <a:lstStyle/>
            <a:p>
              <a:endParaRPr sz="2400"/>
            </a:p>
          </p:txBody>
        </p:sp>
      </p:grpSp>
      <p:sp>
        <p:nvSpPr>
          <p:cNvPr id="6" name="Title 1"/>
          <p:cNvSpPr txBox="1">
            <a:spLocks/>
          </p:cNvSpPr>
          <p:nvPr/>
        </p:nvSpPr>
        <p:spPr>
          <a:xfrm>
            <a:off x="1371600" y="0"/>
            <a:ext cx="7772400" cy="140970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lnSpc>
                <a:spcPct val="100000"/>
              </a:lnSpc>
              <a:spcBef>
                <a:spcPts val="133"/>
              </a:spcBef>
            </a:pPr>
            <a:r>
              <a:rPr lang="nb-NO" sz="3600" b="1" spc="-67" dirty="0" smtClean="0">
                <a:latin typeface="Times New Roman" pitchFamily="18" charset="0"/>
                <a:cs typeface="Times New Roman" pitchFamily="18" charset="0"/>
              </a:rPr>
              <a:t>CATWOE</a:t>
            </a:r>
            <a:r>
              <a:rPr lang="nb-NO" sz="3600" b="1" spc="-100" dirty="0" smtClean="0">
                <a:latin typeface="Times New Roman" pitchFamily="18" charset="0"/>
                <a:cs typeface="Times New Roman" pitchFamily="18" charset="0"/>
              </a:rPr>
              <a:t> ANALYSIS</a:t>
            </a:r>
            <a:endParaRPr lang="nb-NO" sz="3600" b="1" dirty="0" smtClean="0">
              <a:latin typeface="Times New Roman" pitchFamily="18" charset="0"/>
              <a:cs typeface="Times New Roman" pitchFamily="18" charset="0"/>
            </a:endParaRPr>
          </a:p>
          <a:p>
            <a:pPr marL="34711" marR="22859" algn="ctr">
              <a:lnSpc>
                <a:spcPct val="100000"/>
              </a:lnSpc>
              <a:spcBef>
                <a:spcPts val="33"/>
              </a:spcBef>
            </a:pPr>
            <a:r>
              <a:rPr lang="nb-NO" sz="3200" b="1" dirty="0" smtClean="0">
                <a:latin typeface="Times New Roman" pitchFamily="18" charset="0"/>
                <a:cs typeface="Times New Roman" pitchFamily="18" charset="0"/>
              </a:rPr>
              <a:t>FOR</a:t>
            </a:r>
            <a:r>
              <a:rPr lang="nb-NO" sz="3200" b="1" spc="-53" dirty="0" smtClean="0">
                <a:latin typeface="Times New Roman" pitchFamily="18" charset="0"/>
                <a:cs typeface="Times New Roman" pitchFamily="18" charset="0"/>
              </a:rPr>
              <a:t> </a:t>
            </a:r>
            <a:r>
              <a:rPr lang="nb-NO" sz="3200" b="1" spc="-7" dirty="0" smtClean="0">
                <a:latin typeface="Times New Roman" pitchFamily="18" charset="0"/>
                <a:cs typeface="Times New Roman" pitchFamily="18" charset="0"/>
              </a:rPr>
              <a:t>BETTER</a:t>
            </a:r>
            <a:r>
              <a:rPr lang="nb-NO" sz="3200" b="1" spc="-53" dirty="0" smtClean="0">
                <a:latin typeface="Times New Roman" pitchFamily="18" charset="0"/>
                <a:cs typeface="Times New Roman" pitchFamily="18" charset="0"/>
              </a:rPr>
              <a:t> </a:t>
            </a:r>
            <a:r>
              <a:rPr lang="nb-NO" sz="3200" b="1" spc="-27" dirty="0" smtClean="0">
                <a:latin typeface="Times New Roman" pitchFamily="18" charset="0"/>
                <a:cs typeface="Times New Roman" pitchFamily="18" charset="0"/>
              </a:rPr>
              <a:t>STAKEHOLDER </a:t>
            </a:r>
            <a:r>
              <a:rPr lang="nb-NO" sz="3200" b="1" spc="-780" dirty="0" smtClean="0">
                <a:latin typeface="Times New Roman" pitchFamily="18" charset="0"/>
                <a:cs typeface="Times New Roman" pitchFamily="18" charset="0"/>
              </a:rPr>
              <a:t> </a:t>
            </a:r>
            <a:r>
              <a:rPr lang="nb-NO" sz="3200" b="1" spc="-13" dirty="0" smtClean="0">
                <a:latin typeface="Times New Roman" pitchFamily="18" charset="0"/>
                <a:cs typeface="Times New Roman" pitchFamily="18" charset="0"/>
              </a:rPr>
              <a:t>MANAGEMENT</a:t>
            </a:r>
            <a:endParaRPr lang="en-US" sz="3200" b="1" dirty="0">
              <a:solidFill>
                <a:schemeClr val="tx1"/>
              </a:solidFill>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7A2B37D2-B0F1-40D2-A65E-8E569DDB12AC}"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114</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16948"/>
            <a:ext cx="9144000" cy="5841052"/>
          </a:xfrm>
          <a:prstGeom prst="rect">
            <a:avLst/>
          </a:prstGeom>
        </p:spPr>
      </p:pic>
      <p:sp>
        <p:nvSpPr>
          <p:cNvPr id="4" name="object 4"/>
          <p:cNvSpPr txBox="1"/>
          <p:nvPr/>
        </p:nvSpPr>
        <p:spPr>
          <a:xfrm>
            <a:off x="264362" y="1484088"/>
            <a:ext cx="8593887" cy="3341085"/>
          </a:xfrm>
          <a:prstGeom prst="rect">
            <a:avLst/>
          </a:prstGeom>
        </p:spPr>
        <p:txBody>
          <a:bodyPr vert="horz" wrap="square" lIns="0" tIns="16933" rIns="0" bIns="0" rtlCol="0">
            <a:spAutoFit/>
          </a:bodyPr>
          <a:lstStyle/>
          <a:p>
            <a:pPr marL="16933" algn="just">
              <a:spcBef>
                <a:spcPts val="133"/>
              </a:spcBef>
            </a:pPr>
            <a:r>
              <a:rPr sz="2800" spc="-13" dirty="0">
                <a:solidFill>
                  <a:srgbClr val="FFFFFF"/>
                </a:solidFill>
                <a:latin typeface="Calibri"/>
                <a:cs typeface="Calibri"/>
              </a:rPr>
              <a:t>David</a:t>
            </a:r>
            <a:r>
              <a:rPr sz="2800" spc="-7" dirty="0">
                <a:solidFill>
                  <a:srgbClr val="FFFFFF"/>
                </a:solidFill>
                <a:latin typeface="Calibri"/>
                <a:cs typeface="Calibri"/>
              </a:rPr>
              <a:t> </a:t>
            </a:r>
            <a:r>
              <a:rPr sz="2800" spc="-13" dirty="0">
                <a:solidFill>
                  <a:srgbClr val="FFFFFF"/>
                </a:solidFill>
                <a:latin typeface="Calibri"/>
                <a:cs typeface="Calibri"/>
              </a:rPr>
              <a:t>Smyth,</a:t>
            </a:r>
            <a:r>
              <a:rPr sz="2800" spc="-27" dirty="0">
                <a:solidFill>
                  <a:srgbClr val="FFFFFF"/>
                </a:solidFill>
                <a:latin typeface="Calibri"/>
                <a:cs typeface="Calibri"/>
              </a:rPr>
              <a:t> </a:t>
            </a:r>
            <a:r>
              <a:rPr sz="2800" spc="-7" dirty="0">
                <a:solidFill>
                  <a:srgbClr val="FFFFFF"/>
                </a:solidFill>
                <a:latin typeface="Calibri"/>
                <a:cs typeface="Calibri"/>
              </a:rPr>
              <a:t>1975</a:t>
            </a:r>
            <a:endParaRPr sz="2800" dirty="0">
              <a:latin typeface="Calibri"/>
              <a:cs typeface="Calibri"/>
            </a:endParaRPr>
          </a:p>
          <a:p>
            <a:pPr>
              <a:spcBef>
                <a:spcPts val="33"/>
              </a:spcBef>
            </a:pPr>
            <a:endParaRPr sz="2400" dirty="0">
              <a:latin typeface="Calibri"/>
              <a:cs typeface="Calibri"/>
            </a:endParaRPr>
          </a:p>
          <a:p>
            <a:pPr marL="16933" marR="8466" algn="just"/>
            <a:r>
              <a:rPr sz="2800" spc="-7" dirty="0">
                <a:solidFill>
                  <a:srgbClr val="FFFFFF"/>
                </a:solidFill>
                <a:latin typeface="Calibri"/>
                <a:cs typeface="Calibri"/>
              </a:rPr>
              <a:t>He </a:t>
            </a:r>
            <a:r>
              <a:rPr sz="2800" spc="-13" dirty="0">
                <a:solidFill>
                  <a:srgbClr val="FFFFFF"/>
                </a:solidFill>
                <a:latin typeface="Calibri"/>
                <a:cs typeface="Calibri"/>
              </a:rPr>
              <a:t>was working </a:t>
            </a:r>
            <a:r>
              <a:rPr sz="2800" spc="-20" dirty="0">
                <a:solidFill>
                  <a:srgbClr val="FFFFFF"/>
                </a:solidFill>
                <a:latin typeface="Calibri"/>
                <a:cs typeface="Calibri"/>
              </a:rPr>
              <a:t>for </a:t>
            </a:r>
            <a:r>
              <a:rPr sz="2800" spc="-7" dirty="0">
                <a:solidFill>
                  <a:srgbClr val="FFFFFF"/>
                </a:solidFill>
                <a:latin typeface="Calibri"/>
                <a:cs typeface="Calibri"/>
              </a:rPr>
              <a:t>Soft </a:t>
            </a:r>
            <a:r>
              <a:rPr sz="2800" spc="-20" dirty="0">
                <a:solidFill>
                  <a:srgbClr val="FFFFFF"/>
                </a:solidFill>
                <a:latin typeface="Calibri"/>
                <a:cs typeface="Calibri"/>
              </a:rPr>
              <a:t>Systems </a:t>
            </a:r>
            <a:r>
              <a:rPr sz="2800" spc="-7" dirty="0">
                <a:solidFill>
                  <a:srgbClr val="FFFFFF"/>
                </a:solidFill>
                <a:latin typeface="Calibri"/>
                <a:cs typeface="Calibri"/>
              </a:rPr>
              <a:t>Methodology </a:t>
            </a:r>
            <a:r>
              <a:rPr sz="2800" dirty="0">
                <a:solidFill>
                  <a:srgbClr val="FFFFFF"/>
                </a:solidFill>
                <a:latin typeface="Calibri"/>
                <a:cs typeface="Calibri"/>
              </a:rPr>
              <a:t> </a:t>
            </a:r>
            <a:r>
              <a:rPr sz="2800" spc="-7" dirty="0">
                <a:solidFill>
                  <a:srgbClr val="FFFFFF"/>
                </a:solidFill>
                <a:latin typeface="Calibri"/>
                <a:cs typeface="Calibri"/>
              </a:rPr>
              <a:t>(SSM),</a:t>
            </a:r>
            <a:r>
              <a:rPr sz="2800" dirty="0">
                <a:solidFill>
                  <a:srgbClr val="FFFFFF"/>
                </a:solidFill>
                <a:latin typeface="Calibri"/>
                <a:cs typeface="Calibri"/>
              </a:rPr>
              <a:t> </a:t>
            </a:r>
            <a:r>
              <a:rPr sz="2800" spc="7" dirty="0">
                <a:solidFill>
                  <a:srgbClr val="FFFFFF"/>
                </a:solidFill>
                <a:latin typeface="Calibri"/>
                <a:cs typeface="Calibri"/>
              </a:rPr>
              <a:t>an</a:t>
            </a:r>
            <a:r>
              <a:rPr sz="2800" spc="13" dirty="0">
                <a:solidFill>
                  <a:srgbClr val="FFFFFF"/>
                </a:solidFill>
                <a:latin typeface="Calibri"/>
                <a:cs typeface="Calibri"/>
              </a:rPr>
              <a:t> </a:t>
            </a:r>
            <a:r>
              <a:rPr sz="2800" spc="-7" dirty="0">
                <a:solidFill>
                  <a:srgbClr val="FFFFFF"/>
                </a:solidFill>
                <a:latin typeface="Calibri"/>
                <a:cs typeface="Calibri"/>
              </a:rPr>
              <a:t>approach</a:t>
            </a:r>
            <a:r>
              <a:rPr sz="2800" dirty="0">
                <a:solidFill>
                  <a:srgbClr val="FFFFFF"/>
                </a:solidFill>
                <a:latin typeface="Calibri"/>
                <a:cs typeface="Calibri"/>
              </a:rPr>
              <a:t> </a:t>
            </a:r>
            <a:r>
              <a:rPr sz="2800" spc="-20" dirty="0">
                <a:solidFill>
                  <a:srgbClr val="FFFFFF"/>
                </a:solidFill>
                <a:latin typeface="Calibri"/>
                <a:cs typeface="Calibri"/>
              </a:rPr>
              <a:t>for</a:t>
            </a:r>
            <a:r>
              <a:rPr sz="2800" spc="-13" dirty="0">
                <a:solidFill>
                  <a:srgbClr val="FFFFFF"/>
                </a:solidFill>
                <a:latin typeface="Calibri"/>
                <a:cs typeface="Calibri"/>
              </a:rPr>
              <a:t> </a:t>
            </a:r>
            <a:r>
              <a:rPr sz="2800" spc="-7" dirty="0">
                <a:solidFill>
                  <a:srgbClr val="FFFFFF"/>
                </a:solidFill>
                <a:latin typeface="Calibri"/>
                <a:cs typeface="Calibri"/>
              </a:rPr>
              <a:t>solving</a:t>
            </a:r>
            <a:r>
              <a:rPr sz="2800" dirty="0">
                <a:solidFill>
                  <a:srgbClr val="FFFFFF"/>
                </a:solidFill>
                <a:latin typeface="Calibri"/>
                <a:cs typeface="Calibri"/>
              </a:rPr>
              <a:t> </a:t>
            </a:r>
            <a:r>
              <a:rPr sz="2800" spc="-13" dirty="0">
                <a:solidFill>
                  <a:srgbClr val="FFFFFF"/>
                </a:solidFill>
                <a:latin typeface="Calibri"/>
                <a:cs typeface="Calibri"/>
              </a:rPr>
              <a:t>organizational </a:t>
            </a:r>
            <a:r>
              <a:rPr sz="2800" spc="-7" dirty="0">
                <a:solidFill>
                  <a:srgbClr val="FFFFFF"/>
                </a:solidFill>
                <a:latin typeface="Calibri"/>
                <a:cs typeface="Calibri"/>
              </a:rPr>
              <a:t> </a:t>
            </a:r>
            <a:r>
              <a:rPr sz="2800" spc="-13" dirty="0">
                <a:solidFill>
                  <a:srgbClr val="FFFFFF"/>
                </a:solidFill>
                <a:latin typeface="Calibri"/>
                <a:cs typeface="Calibri"/>
              </a:rPr>
              <a:t>problems</a:t>
            </a:r>
            <a:endParaRPr sz="2800" dirty="0">
              <a:latin typeface="Calibri"/>
              <a:cs typeface="Calibri"/>
            </a:endParaRPr>
          </a:p>
          <a:p>
            <a:pPr>
              <a:spcBef>
                <a:spcPts val="33"/>
              </a:spcBef>
            </a:pPr>
            <a:endParaRPr sz="2400" dirty="0">
              <a:latin typeface="Calibri"/>
              <a:cs typeface="Calibri"/>
            </a:endParaRPr>
          </a:p>
          <a:p>
            <a:pPr marL="16933" marR="6773" algn="just"/>
            <a:r>
              <a:rPr sz="2800" b="1" spc="-47" dirty="0">
                <a:solidFill>
                  <a:srgbClr val="FFFFFF"/>
                </a:solidFill>
                <a:latin typeface="Calibri"/>
                <a:cs typeface="Calibri"/>
              </a:rPr>
              <a:t>CATWOE </a:t>
            </a:r>
            <a:r>
              <a:rPr sz="2800" b="1" spc="-7" dirty="0">
                <a:solidFill>
                  <a:srgbClr val="FFFFFF"/>
                </a:solidFill>
                <a:latin typeface="Calibri"/>
                <a:cs typeface="Calibri"/>
              </a:rPr>
              <a:t>Analysis </a:t>
            </a:r>
            <a:r>
              <a:rPr sz="2800" spc="-7" dirty="0">
                <a:solidFill>
                  <a:srgbClr val="FFFFFF"/>
                </a:solidFill>
                <a:latin typeface="Calibri"/>
                <a:cs typeface="Calibri"/>
              </a:rPr>
              <a:t>technique </a:t>
            </a:r>
            <a:r>
              <a:rPr sz="2800" spc="-13" dirty="0">
                <a:solidFill>
                  <a:srgbClr val="FFFFFF"/>
                </a:solidFill>
                <a:latin typeface="Calibri"/>
                <a:cs typeface="Calibri"/>
              </a:rPr>
              <a:t>was considered </a:t>
            </a:r>
            <a:r>
              <a:rPr sz="2800" dirty="0">
                <a:solidFill>
                  <a:srgbClr val="FFFFFF"/>
                </a:solidFill>
                <a:latin typeface="Calibri"/>
                <a:cs typeface="Calibri"/>
              </a:rPr>
              <a:t>as </a:t>
            </a:r>
            <a:r>
              <a:rPr sz="2800" spc="7" dirty="0">
                <a:solidFill>
                  <a:srgbClr val="FFFFFF"/>
                </a:solidFill>
                <a:latin typeface="Calibri"/>
                <a:cs typeface="Calibri"/>
              </a:rPr>
              <a:t> </a:t>
            </a:r>
            <a:r>
              <a:rPr sz="2800" spc="-7" dirty="0">
                <a:solidFill>
                  <a:srgbClr val="FFFFFF"/>
                </a:solidFill>
                <a:latin typeface="Calibri"/>
                <a:cs typeface="Calibri"/>
              </a:rPr>
              <a:t>one</a:t>
            </a:r>
            <a:r>
              <a:rPr sz="2800" dirty="0">
                <a:solidFill>
                  <a:srgbClr val="FFFFFF"/>
                </a:solidFill>
                <a:latin typeface="Calibri"/>
                <a:cs typeface="Calibri"/>
              </a:rPr>
              <a:t> </a:t>
            </a:r>
            <a:r>
              <a:rPr sz="2800" spc="-7" dirty="0">
                <a:solidFill>
                  <a:srgbClr val="FFFFFF"/>
                </a:solidFill>
                <a:latin typeface="Calibri"/>
                <a:cs typeface="Calibri"/>
              </a:rPr>
              <a:t>of</a:t>
            </a:r>
            <a:r>
              <a:rPr sz="2800" dirty="0">
                <a:solidFill>
                  <a:srgbClr val="FFFFFF"/>
                </a:solidFill>
                <a:latin typeface="Calibri"/>
                <a:cs typeface="Calibri"/>
              </a:rPr>
              <a:t> the</a:t>
            </a:r>
            <a:r>
              <a:rPr sz="2800" spc="7" dirty="0">
                <a:solidFill>
                  <a:srgbClr val="FFFFFF"/>
                </a:solidFill>
                <a:latin typeface="Calibri"/>
                <a:cs typeface="Calibri"/>
              </a:rPr>
              <a:t> </a:t>
            </a:r>
            <a:r>
              <a:rPr sz="2800" spc="-13" dirty="0">
                <a:solidFill>
                  <a:srgbClr val="FFFFFF"/>
                </a:solidFill>
                <a:latin typeface="Calibri"/>
                <a:cs typeface="Calibri"/>
              </a:rPr>
              <a:t>important</a:t>
            </a:r>
            <a:r>
              <a:rPr sz="2800" spc="-7" dirty="0">
                <a:solidFill>
                  <a:srgbClr val="FFFFFF"/>
                </a:solidFill>
                <a:latin typeface="Calibri"/>
                <a:cs typeface="Calibri"/>
              </a:rPr>
              <a:t> part</a:t>
            </a:r>
            <a:r>
              <a:rPr sz="2800" dirty="0">
                <a:solidFill>
                  <a:srgbClr val="FFFFFF"/>
                </a:solidFill>
                <a:latin typeface="Calibri"/>
                <a:cs typeface="Calibri"/>
              </a:rPr>
              <a:t> </a:t>
            </a:r>
            <a:r>
              <a:rPr sz="2800" spc="-7" dirty="0">
                <a:solidFill>
                  <a:srgbClr val="FFFFFF"/>
                </a:solidFill>
                <a:latin typeface="Calibri"/>
                <a:cs typeface="Calibri"/>
              </a:rPr>
              <a:t>of</a:t>
            </a:r>
            <a:r>
              <a:rPr sz="2800" dirty="0">
                <a:solidFill>
                  <a:srgbClr val="FFFFFF"/>
                </a:solidFill>
                <a:latin typeface="Calibri"/>
                <a:cs typeface="Calibri"/>
              </a:rPr>
              <a:t> SSM</a:t>
            </a:r>
            <a:r>
              <a:rPr sz="2800" spc="540" dirty="0">
                <a:solidFill>
                  <a:srgbClr val="FFFFFF"/>
                </a:solidFill>
                <a:latin typeface="Calibri"/>
                <a:cs typeface="Calibri"/>
              </a:rPr>
              <a:t> </a:t>
            </a:r>
            <a:r>
              <a:rPr sz="2800" spc="-7" dirty="0">
                <a:solidFill>
                  <a:srgbClr val="FFFFFF"/>
                </a:solidFill>
                <a:latin typeface="Calibri"/>
                <a:cs typeface="Calibri"/>
              </a:rPr>
              <a:t>approach </a:t>
            </a:r>
            <a:r>
              <a:rPr sz="2800" dirty="0">
                <a:solidFill>
                  <a:srgbClr val="FFFFFF"/>
                </a:solidFill>
                <a:latin typeface="Calibri"/>
                <a:cs typeface="Calibri"/>
              </a:rPr>
              <a:t> </a:t>
            </a:r>
            <a:r>
              <a:rPr sz="2800" spc="-7" dirty="0">
                <a:solidFill>
                  <a:srgbClr val="FFFFFF"/>
                </a:solidFill>
                <a:latin typeface="Calibri"/>
                <a:cs typeface="Calibri"/>
              </a:rPr>
              <a:t>while</a:t>
            </a:r>
            <a:r>
              <a:rPr sz="2800" dirty="0">
                <a:solidFill>
                  <a:srgbClr val="FFFFFF"/>
                </a:solidFill>
                <a:latin typeface="Calibri"/>
                <a:cs typeface="Calibri"/>
              </a:rPr>
              <a:t> </a:t>
            </a:r>
            <a:r>
              <a:rPr sz="2800" spc="-7" dirty="0">
                <a:solidFill>
                  <a:srgbClr val="FFFFFF"/>
                </a:solidFill>
                <a:latin typeface="Calibri"/>
                <a:cs typeface="Calibri"/>
              </a:rPr>
              <a:t>identifying</a:t>
            </a:r>
            <a:r>
              <a:rPr sz="2800" dirty="0">
                <a:solidFill>
                  <a:srgbClr val="FFFFFF"/>
                </a:solidFill>
                <a:latin typeface="Calibri"/>
                <a:cs typeface="Calibri"/>
              </a:rPr>
              <a:t> </a:t>
            </a:r>
            <a:r>
              <a:rPr sz="2800" spc="-20" dirty="0">
                <a:solidFill>
                  <a:srgbClr val="FFFFFF"/>
                </a:solidFill>
                <a:latin typeface="Calibri"/>
                <a:cs typeface="Calibri"/>
              </a:rPr>
              <a:t>stakeholders</a:t>
            </a:r>
            <a:r>
              <a:rPr sz="2800" spc="-13" dirty="0">
                <a:solidFill>
                  <a:srgbClr val="FFFFFF"/>
                </a:solidFill>
                <a:latin typeface="Calibri"/>
                <a:cs typeface="Calibri"/>
              </a:rPr>
              <a:t> </a:t>
            </a:r>
            <a:r>
              <a:rPr sz="2800" spc="-7" dirty="0">
                <a:solidFill>
                  <a:srgbClr val="FFFFFF"/>
                </a:solidFill>
                <a:latin typeface="Calibri"/>
                <a:cs typeface="Calibri"/>
              </a:rPr>
              <a:t>in</a:t>
            </a:r>
            <a:r>
              <a:rPr sz="2800" dirty="0">
                <a:solidFill>
                  <a:srgbClr val="FFFFFF"/>
                </a:solidFill>
                <a:latin typeface="Calibri"/>
                <a:cs typeface="Calibri"/>
              </a:rPr>
              <a:t> </a:t>
            </a:r>
            <a:r>
              <a:rPr sz="2800" spc="-7" dirty="0">
                <a:solidFill>
                  <a:srgbClr val="FFFFFF"/>
                </a:solidFill>
                <a:latin typeface="Calibri"/>
                <a:cs typeface="Calibri"/>
              </a:rPr>
              <a:t>solving </a:t>
            </a:r>
            <a:r>
              <a:rPr sz="2800" dirty="0">
                <a:solidFill>
                  <a:srgbClr val="FFFFFF"/>
                </a:solidFill>
                <a:latin typeface="Calibri"/>
                <a:cs typeface="Calibri"/>
              </a:rPr>
              <a:t> </a:t>
            </a:r>
            <a:r>
              <a:rPr sz="2800" spc="-13" dirty="0">
                <a:solidFill>
                  <a:srgbClr val="FFFFFF"/>
                </a:solidFill>
                <a:latin typeface="Calibri"/>
                <a:cs typeface="Calibri"/>
              </a:rPr>
              <a:t>problems</a:t>
            </a:r>
            <a:endParaRPr sz="2800" dirty="0">
              <a:latin typeface="Calibri"/>
              <a:cs typeface="Calibri"/>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7" dirty="0" smtClean="0">
                <a:solidFill>
                  <a:schemeClr val="tx1"/>
                </a:solidFill>
                <a:latin typeface="Times New Roman" pitchFamily="18" charset="0"/>
                <a:cs typeface="Times New Roman" pitchFamily="18" charset="0"/>
              </a:rPr>
              <a:t>Genesis</a:t>
            </a:r>
            <a:endParaRPr lang="en-US" sz="3400" b="1" dirty="0">
              <a:solidFill>
                <a:schemeClr val="tx1"/>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AD691657-6380-4A19-B05D-042D46D58BDB}"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115</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954157"/>
            <a:ext cx="9143999" cy="5903840"/>
          </a:xfrm>
          <a:prstGeom prst="rect">
            <a:avLst/>
          </a:prstGeom>
        </p:spPr>
      </p:pic>
      <p:sp>
        <p:nvSpPr>
          <p:cNvPr id="5" name="object 5"/>
          <p:cNvSpPr txBox="1"/>
          <p:nvPr/>
        </p:nvSpPr>
        <p:spPr>
          <a:xfrm>
            <a:off x="247650" y="1242770"/>
            <a:ext cx="8636508" cy="4079749"/>
          </a:xfrm>
          <a:prstGeom prst="rect">
            <a:avLst/>
          </a:prstGeom>
        </p:spPr>
        <p:txBody>
          <a:bodyPr vert="horz" wrap="square" lIns="0" tIns="16933" rIns="0" bIns="0" rtlCol="0">
            <a:spAutoFit/>
          </a:bodyPr>
          <a:lstStyle/>
          <a:p>
            <a:pPr marL="301406" marR="10160" indent="-285320" algn="just">
              <a:spcBef>
                <a:spcPts val="133"/>
              </a:spcBef>
              <a:buFont typeface="Arial"/>
              <a:buChar char="•"/>
              <a:tabLst>
                <a:tab pos="302252" algn="l"/>
              </a:tabLst>
            </a:pPr>
            <a:r>
              <a:rPr sz="2200" spc="-13" dirty="0">
                <a:latin typeface="Calibri"/>
                <a:cs typeface="Calibri"/>
              </a:rPr>
              <a:t>Enlists </a:t>
            </a:r>
            <a:r>
              <a:rPr sz="2200" dirty="0">
                <a:latin typeface="Calibri"/>
                <a:cs typeface="Calibri"/>
              </a:rPr>
              <a:t>all the </a:t>
            </a:r>
            <a:r>
              <a:rPr sz="2200" spc="-20" dirty="0">
                <a:latin typeface="Calibri"/>
                <a:cs typeface="Calibri"/>
              </a:rPr>
              <a:t>stakeholders </a:t>
            </a:r>
            <a:r>
              <a:rPr sz="2200" dirty="0">
                <a:latin typeface="Calibri"/>
                <a:cs typeface="Calibri"/>
              </a:rPr>
              <a:t>who </a:t>
            </a:r>
            <a:r>
              <a:rPr sz="2200" spc="-7" dirty="0">
                <a:latin typeface="Calibri"/>
                <a:cs typeface="Calibri"/>
              </a:rPr>
              <a:t>would </a:t>
            </a:r>
            <a:r>
              <a:rPr sz="2200" dirty="0">
                <a:latin typeface="Calibri"/>
                <a:cs typeface="Calibri"/>
              </a:rPr>
              <a:t>be </a:t>
            </a:r>
            <a:r>
              <a:rPr sz="2200" spc="-20" dirty="0">
                <a:latin typeface="Calibri"/>
                <a:cs typeface="Calibri"/>
              </a:rPr>
              <a:t>affected </a:t>
            </a:r>
            <a:r>
              <a:rPr sz="2200" dirty="0">
                <a:latin typeface="Calibri"/>
                <a:cs typeface="Calibri"/>
              </a:rPr>
              <a:t>while </a:t>
            </a:r>
            <a:r>
              <a:rPr sz="2200" spc="7" dirty="0">
                <a:latin typeface="Calibri"/>
                <a:cs typeface="Calibri"/>
              </a:rPr>
              <a:t> </a:t>
            </a:r>
            <a:r>
              <a:rPr sz="2200" spc="-7" dirty="0">
                <a:latin typeface="Calibri"/>
                <a:cs typeface="Calibri"/>
              </a:rPr>
              <a:t>solving problems</a:t>
            </a:r>
            <a:r>
              <a:rPr sz="2200" dirty="0">
                <a:latin typeface="Calibri"/>
                <a:cs typeface="Calibri"/>
              </a:rPr>
              <a:t> &amp;</a:t>
            </a:r>
            <a:r>
              <a:rPr sz="2200" spc="13" dirty="0">
                <a:latin typeface="Calibri"/>
                <a:cs typeface="Calibri"/>
              </a:rPr>
              <a:t> </a:t>
            </a:r>
            <a:r>
              <a:rPr sz="2200" spc="-13" dirty="0">
                <a:latin typeface="Calibri"/>
                <a:cs typeface="Calibri"/>
              </a:rPr>
              <a:t>understand</a:t>
            </a:r>
            <a:r>
              <a:rPr sz="2200" spc="13" dirty="0">
                <a:latin typeface="Calibri"/>
                <a:cs typeface="Calibri"/>
              </a:rPr>
              <a:t> </a:t>
            </a:r>
            <a:r>
              <a:rPr sz="2200" dirty="0">
                <a:latin typeface="Calibri"/>
                <a:cs typeface="Calibri"/>
              </a:rPr>
              <a:t>their </a:t>
            </a:r>
            <a:r>
              <a:rPr sz="2200" spc="-13" dirty="0">
                <a:latin typeface="Calibri"/>
                <a:cs typeface="Calibri"/>
              </a:rPr>
              <a:t>perspective</a:t>
            </a:r>
            <a:endParaRPr sz="2200" dirty="0">
              <a:latin typeface="Calibri"/>
              <a:cs typeface="Calibri"/>
            </a:endParaRPr>
          </a:p>
          <a:p>
            <a:pPr>
              <a:spcBef>
                <a:spcPts val="27"/>
              </a:spcBef>
              <a:buFont typeface="Arial"/>
              <a:buChar char="•"/>
            </a:pPr>
            <a:endParaRPr sz="2200" dirty="0">
              <a:latin typeface="Calibri"/>
              <a:cs typeface="Calibri"/>
            </a:endParaRPr>
          </a:p>
          <a:p>
            <a:pPr marL="301406" marR="8466" indent="-285320" algn="just">
              <a:buFont typeface="Arial"/>
              <a:buChar char="•"/>
              <a:tabLst>
                <a:tab pos="302252" algn="l"/>
              </a:tabLst>
            </a:pPr>
            <a:r>
              <a:rPr sz="2200" spc="-7" dirty="0">
                <a:latin typeface="Calibri"/>
                <a:cs typeface="Calibri"/>
              </a:rPr>
              <a:t>Helps</a:t>
            </a:r>
            <a:r>
              <a:rPr sz="2200" dirty="0">
                <a:latin typeface="Calibri"/>
                <a:cs typeface="Calibri"/>
              </a:rPr>
              <a:t> </a:t>
            </a:r>
            <a:r>
              <a:rPr sz="2200" spc="-13" dirty="0">
                <a:latin typeface="Calibri"/>
                <a:cs typeface="Calibri"/>
              </a:rPr>
              <a:t>to</a:t>
            </a:r>
            <a:r>
              <a:rPr sz="2200" spc="-7" dirty="0">
                <a:latin typeface="Calibri"/>
                <a:cs typeface="Calibri"/>
              </a:rPr>
              <a:t> </a:t>
            </a:r>
            <a:r>
              <a:rPr sz="2200" spc="-13" dirty="0">
                <a:latin typeface="Calibri"/>
                <a:cs typeface="Calibri"/>
              </a:rPr>
              <a:t>avoid</a:t>
            </a:r>
            <a:r>
              <a:rPr sz="2200" spc="-7" dirty="0">
                <a:latin typeface="Calibri"/>
                <a:cs typeface="Calibri"/>
              </a:rPr>
              <a:t> </a:t>
            </a:r>
            <a:r>
              <a:rPr sz="2200" dirty="0">
                <a:latin typeface="Calibri"/>
                <a:cs typeface="Calibri"/>
              </a:rPr>
              <a:t>the</a:t>
            </a:r>
            <a:r>
              <a:rPr sz="2200" spc="7" dirty="0">
                <a:latin typeface="Calibri"/>
                <a:cs typeface="Calibri"/>
              </a:rPr>
              <a:t> </a:t>
            </a:r>
            <a:r>
              <a:rPr sz="2200" spc="-7" dirty="0">
                <a:latin typeface="Calibri"/>
                <a:cs typeface="Calibri"/>
              </a:rPr>
              <a:t>personal</a:t>
            </a:r>
            <a:r>
              <a:rPr sz="2200" dirty="0">
                <a:latin typeface="Calibri"/>
                <a:cs typeface="Calibri"/>
              </a:rPr>
              <a:t> </a:t>
            </a:r>
            <a:r>
              <a:rPr sz="2200" spc="-7" dirty="0">
                <a:latin typeface="Calibri"/>
                <a:cs typeface="Calibri"/>
              </a:rPr>
              <a:t>bias/beliefs</a:t>
            </a:r>
            <a:r>
              <a:rPr sz="2200" dirty="0">
                <a:latin typeface="Calibri"/>
                <a:cs typeface="Calibri"/>
              </a:rPr>
              <a:t> of</a:t>
            </a:r>
            <a:r>
              <a:rPr sz="2200" spc="7" dirty="0">
                <a:latin typeface="Calibri"/>
                <a:cs typeface="Calibri"/>
              </a:rPr>
              <a:t> </a:t>
            </a:r>
            <a:r>
              <a:rPr sz="2200" spc="-13" dirty="0">
                <a:latin typeface="Calibri"/>
                <a:cs typeface="Calibri"/>
              </a:rPr>
              <a:t>problem </a:t>
            </a:r>
            <a:r>
              <a:rPr sz="2200" spc="-7" dirty="0">
                <a:latin typeface="Calibri"/>
                <a:cs typeface="Calibri"/>
              </a:rPr>
              <a:t> </a:t>
            </a:r>
            <a:r>
              <a:rPr sz="2200" spc="-13" dirty="0">
                <a:latin typeface="Calibri"/>
                <a:cs typeface="Calibri"/>
              </a:rPr>
              <a:t>solvers</a:t>
            </a:r>
            <a:r>
              <a:rPr sz="2200" spc="-7" dirty="0">
                <a:latin typeface="Calibri"/>
                <a:cs typeface="Calibri"/>
              </a:rPr>
              <a:t> </a:t>
            </a:r>
            <a:r>
              <a:rPr sz="2200" dirty="0">
                <a:latin typeface="Calibri"/>
                <a:cs typeface="Calibri"/>
              </a:rPr>
              <a:t>as</a:t>
            </a:r>
            <a:r>
              <a:rPr sz="2200" spc="7" dirty="0">
                <a:latin typeface="Calibri"/>
                <a:cs typeface="Calibri"/>
              </a:rPr>
              <a:t> </a:t>
            </a:r>
            <a:r>
              <a:rPr sz="2200" spc="-7" dirty="0">
                <a:latin typeface="Calibri"/>
                <a:cs typeface="Calibri"/>
              </a:rPr>
              <a:t>they</a:t>
            </a:r>
            <a:r>
              <a:rPr sz="2200" dirty="0">
                <a:latin typeface="Calibri"/>
                <a:cs typeface="Calibri"/>
              </a:rPr>
              <a:t> </a:t>
            </a:r>
            <a:r>
              <a:rPr sz="2200" spc="-13" dirty="0">
                <a:latin typeface="Calibri"/>
                <a:cs typeface="Calibri"/>
              </a:rPr>
              <a:t>critically</a:t>
            </a:r>
            <a:r>
              <a:rPr sz="2200" spc="-7" dirty="0">
                <a:latin typeface="Calibri"/>
                <a:cs typeface="Calibri"/>
              </a:rPr>
              <a:t> discuss</a:t>
            </a:r>
            <a:r>
              <a:rPr sz="2200" dirty="0">
                <a:latin typeface="Calibri"/>
                <a:cs typeface="Calibri"/>
              </a:rPr>
              <a:t> each</a:t>
            </a:r>
            <a:r>
              <a:rPr sz="2200" spc="7" dirty="0">
                <a:latin typeface="Calibri"/>
                <a:cs typeface="Calibri"/>
              </a:rPr>
              <a:t> </a:t>
            </a:r>
            <a:r>
              <a:rPr sz="2200" dirty="0">
                <a:latin typeface="Calibri"/>
                <a:cs typeface="Calibri"/>
              </a:rPr>
              <a:t>element</a:t>
            </a:r>
            <a:r>
              <a:rPr sz="2200" spc="545" dirty="0">
                <a:latin typeface="Calibri"/>
                <a:cs typeface="Calibri"/>
              </a:rPr>
              <a:t> </a:t>
            </a:r>
            <a:r>
              <a:rPr sz="2200" dirty="0">
                <a:latin typeface="Calibri"/>
                <a:cs typeface="Calibri"/>
              </a:rPr>
              <a:t>of </a:t>
            </a:r>
            <a:r>
              <a:rPr sz="2200" spc="7" dirty="0">
                <a:latin typeface="Calibri"/>
                <a:cs typeface="Calibri"/>
              </a:rPr>
              <a:t> </a:t>
            </a:r>
            <a:r>
              <a:rPr sz="2200" spc="-47" dirty="0">
                <a:latin typeface="Calibri"/>
                <a:cs typeface="Calibri"/>
              </a:rPr>
              <a:t>CATWOE</a:t>
            </a:r>
            <a:endParaRPr sz="2200" dirty="0">
              <a:latin typeface="Calibri"/>
              <a:cs typeface="Calibri"/>
            </a:endParaRPr>
          </a:p>
          <a:p>
            <a:pPr>
              <a:spcBef>
                <a:spcPts val="33"/>
              </a:spcBef>
              <a:buFont typeface="Arial"/>
              <a:buChar char="•"/>
            </a:pPr>
            <a:endParaRPr sz="2200" dirty="0">
              <a:latin typeface="Calibri"/>
              <a:cs typeface="Calibri"/>
            </a:endParaRPr>
          </a:p>
          <a:p>
            <a:pPr marL="301406" marR="9313" indent="-285320" algn="just">
              <a:spcBef>
                <a:spcPts val="7"/>
              </a:spcBef>
              <a:buFont typeface="Arial"/>
              <a:buChar char="•"/>
              <a:tabLst>
                <a:tab pos="302252" algn="l"/>
              </a:tabLst>
            </a:pPr>
            <a:r>
              <a:rPr sz="2200" spc="-7" dirty="0">
                <a:latin typeface="Calibri"/>
                <a:cs typeface="Calibri"/>
              </a:rPr>
              <a:t>Unearths </a:t>
            </a:r>
            <a:r>
              <a:rPr sz="2200" dirty="0">
                <a:latin typeface="Calibri"/>
                <a:cs typeface="Calibri"/>
              </a:rPr>
              <a:t>the </a:t>
            </a:r>
            <a:r>
              <a:rPr sz="2200" spc="-7" dirty="0">
                <a:latin typeface="Calibri"/>
                <a:cs typeface="Calibri"/>
              </a:rPr>
              <a:t>bigger </a:t>
            </a:r>
            <a:r>
              <a:rPr sz="2200" spc="-13" dirty="0">
                <a:latin typeface="Calibri"/>
                <a:cs typeface="Calibri"/>
              </a:rPr>
              <a:t>picture </a:t>
            </a:r>
            <a:r>
              <a:rPr sz="2200" spc="-7" dirty="0">
                <a:latin typeface="Calibri"/>
                <a:cs typeface="Calibri"/>
              </a:rPr>
              <a:t>with </a:t>
            </a:r>
            <a:r>
              <a:rPr sz="2200" spc="-20" dirty="0">
                <a:latin typeface="Calibri"/>
                <a:cs typeface="Calibri"/>
              </a:rPr>
              <a:t>regards </a:t>
            </a:r>
            <a:r>
              <a:rPr sz="2200" spc="-13" dirty="0">
                <a:latin typeface="Calibri"/>
                <a:cs typeface="Calibri"/>
              </a:rPr>
              <a:t>to constraints, </a:t>
            </a:r>
            <a:r>
              <a:rPr sz="2200" spc="-7" dirty="0">
                <a:latin typeface="Calibri"/>
                <a:cs typeface="Calibri"/>
              </a:rPr>
              <a:t> challenges, possible </a:t>
            </a:r>
            <a:r>
              <a:rPr sz="2200" spc="-13" dirty="0">
                <a:latin typeface="Calibri"/>
                <a:cs typeface="Calibri"/>
              </a:rPr>
              <a:t>outcomes </a:t>
            </a:r>
            <a:r>
              <a:rPr sz="2200" dirty="0">
                <a:latin typeface="Calibri"/>
                <a:cs typeface="Calibri"/>
              </a:rPr>
              <a:t>and their </a:t>
            </a:r>
            <a:r>
              <a:rPr sz="2200" spc="-20" dirty="0">
                <a:latin typeface="Calibri"/>
                <a:cs typeface="Calibri"/>
              </a:rPr>
              <a:t>effects </a:t>
            </a:r>
            <a:r>
              <a:rPr sz="2200" dirty="0">
                <a:latin typeface="Calibri"/>
                <a:cs typeface="Calibri"/>
              </a:rPr>
              <a:t>on the </a:t>
            </a:r>
            <a:r>
              <a:rPr sz="2200" spc="7" dirty="0">
                <a:latin typeface="Calibri"/>
                <a:cs typeface="Calibri"/>
              </a:rPr>
              <a:t> </a:t>
            </a:r>
            <a:r>
              <a:rPr sz="2200" spc="-20" dirty="0">
                <a:latin typeface="Calibri"/>
                <a:cs typeface="Calibri"/>
              </a:rPr>
              <a:t>stakeholder(s)</a:t>
            </a:r>
            <a:endParaRPr sz="2200" dirty="0">
              <a:latin typeface="Calibri"/>
              <a:cs typeface="Calibri"/>
            </a:endParaRPr>
          </a:p>
          <a:p>
            <a:pPr>
              <a:spcBef>
                <a:spcPts val="33"/>
              </a:spcBef>
              <a:buFont typeface="Arial"/>
              <a:buChar char="•"/>
            </a:pPr>
            <a:endParaRPr sz="2200" dirty="0">
              <a:latin typeface="Calibri"/>
              <a:cs typeface="Calibri"/>
            </a:endParaRPr>
          </a:p>
          <a:p>
            <a:pPr marL="301406" marR="6773" indent="-285320" algn="just">
              <a:buFont typeface="Arial"/>
              <a:buChar char="•"/>
              <a:tabLst>
                <a:tab pos="302252" algn="l"/>
              </a:tabLst>
            </a:pPr>
            <a:r>
              <a:rPr sz="2200" spc="-13" dirty="0">
                <a:latin typeface="Calibri"/>
                <a:cs typeface="Calibri"/>
              </a:rPr>
              <a:t>Understand</a:t>
            </a:r>
            <a:r>
              <a:rPr sz="2200" spc="-7" dirty="0">
                <a:latin typeface="Calibri"/>
                <a:cs typeface="Calibri"/>
              </a:rPr>
              <a:t> </a:t>
            </a:r>
            <a:r>
              <a:rPr sz="2200" dirty="0">
                <a:latin typeface="Calibri"/>
                <a:cs typeface="Calibri"/>
              </a:rPr>
              <a:t>the</a:t>
            </a:r>
            <a:r>
              <a:rPr sz="2200" spc="7" dirty="0">
                <a:latin typeface="Calibri"/>
                <a:cs typeface="Calibri"/>
              </a:rPr>
              <a:t> </a:t>
            </a:r>
            <a:r>
              <a:rPr sz="2200" spc="-13" dirty="0">
                <a:latin typeface="Calibri"/>
                <a:cs typeface="Calibri"/>
              </a:rPr>
              <a:t>conflicts</a:t>
            </a:r>
            <a:r>
              <a:rPr sz="2200" spc="-7" dirty="0">
                <a:latin typeface="Calibri"/>
                <a:cs typeface="Calibri"/>
              </a:rPr>
              <a:t> </a:t>
            </a:r>
            <a:r>
              <a:rPr sz="2200" dirty="0">
                <a:latin typeface="Calibri"/>
                <a:cs typeface="Calibri"/>
              </a:rPr>
              <a:t>between</a:t>
            </a:r>
            <a:r>
              <a:rPr sz="2200" spc="7" dirty="0">
                <a:latin typeface="Calibri"/>
                <a:cs typeface="Calibri"/>
              </a:rPr>
              <a:t> </a:t>
            </a:r>
            <a:r>
              <a:rPr sz="2200" spc="-20" dirty="0">
                <a:latin typeface="Calibri"/>
                <a:cs typeface="Calibri"/>
              </a:rPr>
              <a:t>stakeholders,</a:t>
            </a:r>
            <a:r>
              <a:rPr sz="2200" spc="-13" dirty="0">
                <a:latin typeface="Calibri"/>
                <a:cs typeface="Calibri"/>
              </a:rPr>
              <a:t> </a:t>
            </a:r>
            <a:r>
              <a:rPr sz="2200" dirty="0">
                <a:latin typeface="Calibri"/>
                <a:cs typeface="Calibri"/>
              </a:rPr>
              <a:t>their </a:t>
            </a:r>
            <a:r>
              <a:rPr sz="2200" spc="7" dirty="0">
                <a:latin typeface="Calibri"/>
                <a:cs typeface="Calibri"/>
              </a:rPr>
              <a:t> </a:t>
            </a:r>
            <a:r>
              <a:rPr sz="2200" spc="-13" dirty="0">
                <a:latin typeface="Calibri"/>
                <a:cs typeface="Calibri"/>
              </a:rPr>
              <a:t>roles, conflicts </a:t>
            </a:r>
            <a:r>
              <a:rPr sz="2200" dirty="0">
                <a:latin typeface="Calibri"/>
                <a:cs typeface="Calibri"/>
              </a:rPr>
              <a:t>in </a:t>
            </a:r>
            <a:r>
              <a:rPr sz="2200" spc="-13" dirty="0">
                <a:latin typeface="Calibri"/>
                <a:cs typeface="Calibri"/>
              </a:rPr>
              <a:t>roles </a:t>
            </a:r>
            <a:r>
              <a:rPr sz="2200" dirty="0">
                <a:latin typeface="Calibri"/>
                <a:cs typeface="Calibri"/>
              </a:rPr>
              <a:t>&amp; </a:t>
            </a:r>
            <a:r>
              <a:rPr sz="2200" spc="-7" dirty="0">
                <a:latin typeface="Calibri"/>
                <a:cs typeface="Calibri"/>
              </a:rPr>
              <a:t>possible actions (they </a:t>
            </a:r>
            <a:r>
              <a:rPr sz="2200" dirty="0">
                <a:latin typeface="Calibri"/>
                <a:cs typeface="Calibri"/>
              </a:rPr>
              <a:t>might </a:t>
            </a:r>
            <a:r>
              <a:rPr sz="2200" spc="7" dirty="0">
                <a:latin typeface="Calibri"/>
                <a:cs typeface="Calibri"/>
              </a:rPr>
              <a:t> </a:t>
            </a:r>
            <a:r>
              <a:rPr sz="2200" spc="-27" dirty="0">
                <a:latin typeface="Calibri"/>
                <a:cs typeface="Calibri"/>
              </a:rPr>
              <a:t>take)</a:t>
            </a:r>
            <a:r>
              <a:rPr sz="2200" spc="7" dirty="0">
                <a:latin typeface="Calibri"/>
                <a:cs typeface="Calibri"/>
              </a:rPr>
              <a:t> </a:t>
            </a:r>
            <a:r>
              <a:rPr sz="2200" spc="-7" dirty="0">
                <a:latin typeface="Calibri"/>
                <a:cs typeface="Calibri"/>
              </a:rPr>
              <a:t>during</a:t>
            </a:r>
            <a:r>
              <a:rPr sz="2200" spc="20" dirty="0">
                <a:latin typeface="Calibri"/>
                <a:cs typeface="Calibri"/>
              </a:rPr>
              <a:t> </a:t>
            </a:r>
            <a:r>
              <a:rPr sz="2200" dirty="0">
                <a:latin typeface="Calibri"/>
                <a:cs typeface="Calibri"/>
              </a:rPr>
              <a:t>the</a:t>
            </a:r>
            <a:r>
              <a:rPr sz="2200" spc="20" dirty="0">
                <a:latin typeface="Calibri"/>
                <a:cs typeface="Calibri"/>
              </a:rPr>
              <a:t> </a:t>
            </a:r>
            <a:r>
              <a:rPr sz="2200" spc="-13" dirty="0">
                <a:latin typeface="Calibri"/>
                <a:cs typeface="Calibri"/>
              </a:rPr>
              <a:t>process </a:t>
            </a:r>
            <a:r>
              <a:rPr sz="2200" dirty="0">
                <a:latin typeface="Calibri"/>
                <a:cs typeface="Calibri"/>
              </a:rPr>
              <a:t>of</a:t>
            </a:r>
            <a:r>
              <a:rPr sz="2200" spc="13" dirty="0">
                <a:latin typeface="Calibri"/>
                <a:cs typeface="Calibri"/>
              </a:rPr>
              <a:t> </a:t>
            </a:r>
            <a:r>
              <a:rPr sz="2200" spc="-13" dirty="0">
                <a:latin typeface="Calibri"/>
                <a:cs typeface="Calibri"/>
              </a:rPr>
              <a:t>problem</a:t>
            </a:r>
            <a:r>
              <a:rPr sz="2200" spc="13" dirty="0">
                <a:latin typeface="Calibri"/>
                <a:cs typeface="Calibri"/>
              </a:rPr>
              <a:t> </a:t>
            </a:r>
            <a:r>
              <a:rPr sz="2200" spc="-7" dirty="0">
                <a:latin typeface="Calibri"/>
                <a:cs typeface="Calibri"/>
              </a:rPr>
              <a:t>solving</a:t>
            </a:r>
            <a:endParaRPr sz="2200" dirty="0">
              <a:latin typeface="Calibri"/>
              <a:cs typeface="Calibri"/>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t>How</a:t>
            </a:r>
            <a:r>
              <a:rPr lang="en-US" sz="3600" b="1" spc="-93" dirty="0" smtClean="0"/>
              <a:t> </a:t>
            </a:r>
            <a:r>
              <a:rPr lang="en-US" sz="3600" b="1" dirty="0" smtClean="0"/>
              <a:t>it</a:t>
            </a:r>
            <a:r>
              <a:rPr lang="en-US" sz="3600" b="1" spc="-47" dirty="0" smtClean="0"/>
              <a:t> </a:t>
            </a:r>
            <a:r>
              <a:rPr lang="en-US" sz="3600" b="1" dirty="0" smtClean="0">
                <a:solidFill>
                  <a:srgbClr val="001F5F"/>
                </a:solidFill>
              </a:rPr>
              <a:t>Helps</a:t>
            </a:r>
            <a:endParaRPr lang="en-US" sz="3400" b="1" dirty="0">
              <a:solidFill>
                <a:schemeClr val="tx1"/>
              </a:solidFill>
            </a:endParaRPr>
          </a:p>
        </p:txBody>
      </p:sp>
      <p:sp>
        <p:nvSpPr>
          <p:cNvPr id="7" name="Date Placeholder 6"/>
          <p:cNvSpPr>
            <a:spLocks noGrp="1"/>
          </p:cNvSpPr>
          <p:nvPr>
            <p:ph type="dt" sz="half" idx="10"/>
          </p:nvPr>
        </p:nvSpPr>
        <p:spPr/>
        <p:txBody>
          <a:bodyPr/>
          <a:lstStyle/>
          <a:p>
            <a:fld id="{94853EF2-F80A-4C32-B17C-5E27BFAACB85}"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116</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993914"/>
            <a:ext cx="9143999" cy="5864087"/>
          </a:xfrm>
          <a:prstGeom prst="rect">
            <a:avLst/>
          </a:prstGeom>
        </p:spPr>
      </p:pic>
      <p:sp>
        <p:nvSpPr>
          <p:cNvPr id="3" name="object 3"/>
          <p:cNvSpPr txBox="1"/>
          <p:nvPr/>
        </p:nvSpPr>
        <p:spPr>
          <a:xfrm>
            <a:off x="199746" y="937595"/>
            <a:ext cx="8944254" cy="3895083"/>
          </a:xfrm>
          <a:prstGeom prst="rect">
            <a:avLst/>
          </a:prstGeom>
        </p:spPr>
        <p:txBody>
          <a:bodyPr vert="horz" wrap="square" lIns="0" tIns="16933" rIns="0" bIns="0" rtlCol="0">
            <a:spAutoFit/>
          </a:bodyPr>
          <a:lstStyle/>
          <a:p>
            <a:pPr marL="359824" marR="401310" indent="-343738">
              <a:spcBef>
                <a:spcPts val="133"/>
              </a:spcBef>
              <a:buFont typeface="Arial"/>
              <a:buChar char="•"/>
              <a:tabLst>
                <a:tab pos="359824" algn="l"/>
                <a:tab pos="360671" algn="l"/>
              </a:tabLst>
            </a:pPr>
            <a:r>
              <a:rPr sz="2800" spc="-107" dirty="0">
                <a:solidFill>
                  <a:srgbClr val="FFFFFF"/>
                </a:solidFill>
                <a:latin typeface="Calibri"/>
                <a:cs typeface="Calibri"/>
              </a:rPr>
              <a:t>To</a:t>
            </a:r>
            <a:r>
              <a:rPr sz="2800" spc="-20" dirty="0">
                <a:solidFill>
                  <a:srgbClr val="FFFFFF"/>
                </a:solidFill>
                <a:latin typeface="Calibri"/>
                <a:cs typeface="Calibri"/>
              </a:rPr>
              <a:t> </a:t>
            </a:r>
            <a:r>
              <a:rPr sz="2800" spc="-13" dirty="0">
                <a:solidFill>
                  <a:srgbClr val="FFFFFF"/>
                </a:solidFill>
                <a:latin typeface="Calibri"/>
                <a:cs typeface="Calibri"/>
              </a:rPr>
              <a:t>solve</a:t>
            </a:r>
            <a:r>
              <a:rPr sz="2800" dirty="0">
                <a:solidFill>
                  <a:srgbClr val="FFFFFF"/>
                </a:solidFill>
                <a:latin typeface="Calibri"/>
                <a:cs typeface="Calibri"/>
              </a:rPr>
              <a:t> </a:t>
            </a:r>
            <a:r>
              <a:rPr sz="2800" spc="-20" dirty="0">
                <a:solidFill>
                  <a:srgbClr val="FFFFFF"/>
                </a:solidFill>
                <a:latin typeface="Calibri"/>
                <a:cs typeface="Calibri"/>
              </a:rPr>
              <a:t>any</a:t>
            </a:r>
            <a:r>
              <a:rPr sz="2800" spc="-7" dirty="0">
                <a:solidFill>
                  <a:srgbClr val="FFFFFF"/>
                </a:solidFill>
                <a:latin typeface="Calibri"/>
                <a:cs typeface="Calibri"/>
              </a:rPr>
              <a:t> </a:t>
            </a:r>
            <a:r>
              <a:rPr sz="2800" spc="-13" dirty="0">
                <a:solidFill>
                  <a:srgbClr val="FFFFFF"/>
                </a:solidFill>
                <a:latin typeface="Calibri"/>
                <a:cs typeface="Calibri"/>
              </a:rPr>
              <a:t>complex problem</a:t>
            </a:r>
            <a:r>
              <a:rPr sz="2800" spc="7" dirty="0">
                <a:solidFill>
                  <a:srgbClr val="FFFFFF"/>
                </a:solidFill>
                <a:latin typeface="Calibri"/>
                <a:cs typeface="Calibri"/>
              </a:rPr>
              <a:t> </a:t>
            </a:r>
            <a:r>
              <a:rPr sz="2800" spc="-7" dirty="0">
                <a:solidFill>
                  <a:srgbClr val="FFFFFF"/>
                </a:solidFill>
                <a:latin typeface="Calibri"/>
                <a:cs typeface="Calibri"/>
              </a:rPr>
              <a:t>where</a:t>
            </a:r>
            <a:r>
              <a:rPr sz="2800" spc="40" dirty="0">
                <a:solidFill>
                  <a:srgbClr val="FFFFFF"/>
                </a:solidFill>
                <a:latin typeface="Calibri"/>
                <a:cs typeface="Calibri"/>
              </a:rPr>
              <a:t> </a:t>
            </a:r>
            <a:r>
              <a:rPr sz="2800" spc="-7" dirty="0">
                <a:solidFill>
                  <a:srgbClr val="FFFFFF"/>
                </a:solidFill>
                <a:latin typeface="Calibri"/>
                <a:cs typeface="Calibri"/>
              </a:rPr>
              <a:t>multiple </a:t>
            </a:r>
            <a:r>
              <a:rPr sz="2800" spc="-527" dirty="0">
                <a:solidFill>
                  <a:srgbClr val="FFFFFF"/>
                </a:solidFill>
                <a:latin typeface="Calibri"/>
                <a:cs typeface="Calibri"/>
              </a:rPr>
              <a:t> </a:t>
            </a:r>
            <a:r>
              <a:rPr sz="2800" spc="-20" dirty="0">
                <a:solidFill>
                  <a:srgbClr val="FFFFFF"/>
                </a:solidFill>
                <a:latin typeface="Calibri"/>
                <a:cs typeface="Calibri"/>
              </a:rPr>
              <a:t>stakeholders</a:t>
            </a:r>
            <a:r>
              <a:rPr sz="2800" spc="13" dirty="0">
                <a:solidFill>
                  <a:srgbClr val="FFFFFF"/>
                </a:solidFill>
                <a:latin typeface="Calibri"/>
                <a:cs typeface="Calibri"/>
              </a:rPr>
              <a:t> </a:t>
            </a:r>
            <a:r>
              <a:rPr sz="2800" spc="-13" dirty="0">
                <a:solidFill>
                  <a:srgbClr val="FFFFFF"/>
                </a:solidFill>
                <a:latin typeface="Calibri"/>
                <a:cs typeface="Calibri"/>
              </a:rPr>
              <a:t>are</a:t>
            </a:r>
            <a:r>
              <a:rPr sz="2800" dirty="0">
                <a:solidFill>
                  <a:srgbClr val="FFFFFF"/>
                </a:solidFill>
                <a:latin typeface="Calibri"/>
                <a:cs typeface="Calibri"/>
              </a:rPr>
              <a:t> </a:t>
            </a:r>
            <a:r>
              <a:rPr sz="2800" spc="-13" dirty="0">
                <a:solidFill>
                  <a:srgbClr val="FFFFFF"/>
                </a:solidFill>
                <a:latin typeface="Calibri"/>
                <a:cs typeface="Calibri"/>
              </a:rPr>
              <a:t>involved</a:t>
            </a:r>
            <a:endParaRPr sz="2800" dirty="0">
              <a:latin typeface="Calibri"/>
              <a:cs typeface="Calibri"/>
            </a:endParaRPr>
          </a:p>
          <a:p>
            <a:pPr marL="359824" indent="-343738">
              <a:buFont typeface="Arial"/>
              <a:buChar char="•"/>
              <a:tabLst>
                <a:tab pos="359824" algn="l"/>
                <a:tab pos="360671" algn="l"/>
              </a:tabLst>
            </a:pPr>
            <a:r>
              <a:rPr sz="2800" spc="-107" dirty="0">
                <a:solidFill>
                  <a:srgbClr val="FFFFFF"/>
                </a:solidFill>
                <a:latin typeface="Calibri"/>
                <a:cs typeface="Calibri"/>
              </a:rPr>
              <a:t>To</a:t>
            </a:r>
            <a:r>
              <a:rPr sz="2800" spc="-13" dirty="0">
                <a:solidFill>
                  <a:srgbClr val="FFFFFF"/>
                </a:solidFill>
                <a:latin typeface="Calibri"/>
                <a:cs typeface="Calibri"/>
              </a:rPr>
              <a:t> </a:t>
            </a:r>
            <a:r>
              <a:rPr sz="2800" spc="-7" dirty="0">
                <a:solidFill>
                  <a:srgbClr val="FFFFFF"/>
                </a:solidFill>
                <a:latin typeface="Calibri"/>
                <a:cs typeface="Calibri"/>
              </a:rPr>
              <a:t>change</a:t>
            </a:r>
            <a:r>
              <a:rPr sz="2800" spc="20" dirty="0">
                <a:solidFill>
                  <a:srgbClr val="FFFFFF"/>
                </a:solidFill>
                <a:latin typeface="Calibri"/>
                <a:cs typeface="Calibri"/>
              </a:rPr>
              <a:t> </a:t>
            </a:r>
            <a:r>
              <a:rPr sz="2800" dirty="0">
                <a:solidFill>
                  <a:srgbClr val="FFFFFF"/>
                </a:solidFill>
                <a:latin typeface="Calibri"/>
                <a:cs typeface="Calibri"/>
              </a:rPr>
              <a:t>an</a:t>
            </a:r>
            <a:r>
              <a:rPr sz="2800" spc="-7" dirty="0">
                <a:solidFill>
                  <a:srgbClr val="FFFFFF"/>
                </a:solidFill>
                <a:latin typeface="Calibri"/>
                <a:cs typeface="Calibri"/>
              </a:rPr>
              <a:t> </a:t>
            </a:r>
            <a:r>
              <a:rPr sz="2800" spc="-13" dirty="0">
                <a:solidFill>
                  <a:srgbClr val="FFFFFF"/>
                </a:solidFill>
                <a:latin typeface="Calibri"/>
                <a:cs typeface="Calibri"/>
              </a:rPr>
              <a:t>existing</a:t>
            </a:r>
            <a:r>
              <a:rPr sz="2800" dirty="0">
                <a:solidFill>
                  <a:srgbClr val="FFFFFF"/>
                </a:solidFill>
                <a:latin typeface="Calibri"/>
                <a:cs typeface="Calibri"/>
              </a:rPr>
              <a:t> </a:t>
            </a:r>
            <a:r>
              <a:rPr sz="2800" spc="-27" dirty="0">
                <a:solidFill>
                  <a:srgbClr val="FFFFFF"/>
                </a:solidFill>
                <a:latin typeface="Calibri"/>
                <a:cs typeface="Calibri"/>
              </a:rPr>
              <a:t>system</a:t>
            </a:r>
            <a:r>
              <a:rPr sz="2800" spc="13" dirty="0">
                <a:solidFill>
                  <a:srgbClr val="FFFFFF"/>
                </a:solidFill>
                <a:latin typeface="Calibri"/>
                <a:cs typeface="Calibri"/>
              </a:rPr>
              <a:t> </a:t>
            </a:r>
            <a:r>
              <a:rPr sz="2800" spc="-7" dirty="0">
                <a:solidFill>
                  <a:srgbClr val="FFFFFF"/>
                </a:solidFill>
                <a:latin typeface="Calibri"/>
                <a:cs typeface="Calibri"/>
              </a:rPr>
              <a:t>impacting</a:t>
            </a:r>
            <a:r>
              <a:rPr sz="2800" spc="13" dirty="0">
                <a:solidFill>
                  <a:srgbClr val="FFFFFF"/>
                </a:solidFill>
                <a:latin typeface="Calibri"/>
                <a:cs typeface="Calibri"/>
              </a:rPr>
              <a:t> </a:t>
            </a:r>
            <a:r>
              <a:rPr sz="2800" dirty="0">
                <a:solidFill>
                  <a:srgbClr val="FFFFFF"/>
                </a:solidFill>
                <a:latin typeface="Calibri"/>
                <a:cs typeface="Calibri"/>
              </a:rPr>
              <a:t>a</a:t>
            </a:r>
            <a:r>
              <a:rPr sz="2800" spc="7" dirty="0">
                <a:solidFill>
                  <a:srgbClr val="FFFFFF"/>
                </a:solidFill>
                <a:latin typeface="Calibri"/>
                <a:cs typeface="Calibri"/>
              </a:rPr>
              <a:t> </a:t>
            </a:r>
            <a:r>
              <a:rPr sz="2800" spc="-13" dirty="0">
                <a:solidFill>
                  <a:srgbClr val="FFFFFF"/>
                </a:solidFill>
                <a:latin typeface="Calibri"/>
                <a:cs typeface="Calibri"/>
              </a:rPr>
              <a:t>variety</a:t>
            </a:r>
            <a:endParaRPr sz="2800" dirty="0">
              <a:latin typeface="Calibri"/>
              <a:cs typeface="Calibri"/>
            </a:endParaRPr>
          </a:p>
          <a:p>
            <a:pPr marL="359824"/>
            <a:r>
              <a:rPr sz="2800" spc="-7" dirty="0">
                <a:solidFill>
                  <a:srgbClr val="FFFFFF"/>
                </a:solidFill>
                <a:latin typeface="Calibri"/>
                <a:cs typeface="Calibri"/>
              </a:rPr>
              <a:t>of</a:t>
            </a:r>
            <a:r>
              <a:rPr sz="2800" spc="-47" dirty="0">
                <a:solidFill>
                  <a:srgbClr val="FFFFFF"/>
                </a:solidFill>
                <a:latin typeface="Calibri"/>
                <a:cs typeface="Calibri"/>
              </a:rPr>
              <a:t> </a:t>
            </a:r>
            <a:r>
              <a:rPr sz="2800" spc="-7" dirty="0">
                <a:solidFill>
                  <a:srgbClr val="FFFFFF"/>
                </a:solidFill>
                <a:latin typeface="Calibri"/>
                <a:cs typeface="Calibri"/>
              </a:rPr>
              <a:t>people</a:t>
            </a:r>
            <a:endParaRPr sz="2800" dirty="0">
              <a:latin typeface="Calibri"/>
              <a:cs typeface="Calibri"/>
            </a:endParaRPr>
          </a:p>
          <a:p>
            <a:pPr marL="359824" marR="902524" indent="-343738">
              <a:buFont typeface="Arial"/>
              <a:buChar char="•"/>
              <a:tabLst>
                <a:tab pos="359824" algn="l"/>
                <a:tab pos="360671" algn="l"/>
              </a:tabLst>
            </a:pPr>
            <a:r>
              <a:rPr sz="2800" spc="-107" dirty="0">
                <a:solidFill>
                  <a:srgbClr val="FFFFFF"/>
                </a:solidFill>
                <a:latin typeface="Calibri"/>
                <a:cs typeface="Calibri"/>
              </a:rPr>
              <a:t>To</a:t>
            </a:r>
            <a:r>
              <a:rPr sz="2800" spc="-27" dirty="0">
                <a:solidFill>
                  <a:srgbClr val="FFFFFF"/>
                </a:solidFill>
                <a:latin typeface="Calibri"/>
                <a:cs typeface="Calibri"/>
              </a:rPr>
              <a:t> </a:t>
            </a:r>
            <a:r>
              <a:rPr sz="2800" dirty="0">
                <a:solidFill>
                  <a:srgbClr val="FFFFFF"/>
                </a:solidFill>
                <a:latin typeface="Calibri"/>
                <a:cs typeface="Calibri"/>
              </a:rPr>
              <a:t>enable </a:t>
            </a:r>
            <a:r>
              <a:rPr sz="2800" spc="-7" dirty="0">
                <a:solidFill>
                  <a:srgbClr val="FFFFFF"/>
                </a:solidFill>
                <a:latin typeface="Calibri"/>
                <a:cs typeface="Calibri"/>
              </a:rPr>
              <a:t>Change</a:t>
            </a:r>
            <a:r>
              <a:rPr sz="2800" spc="-20" dirty="0">
                <a:solidFill>
                  <a:srgbClr val="FFFFFF"/>
                </a:solidFill>
                <a:latin typeface="Calibri"/>
                <a:cs typeface="Calibri"/>
              </a:rPr>
              <a:t> </a:t>
            </a:r>
            <a:r>
              <a:rPr sz="2800" dirty="0">
                <a:solidFill>
                  <a:srgbClr val="FFFFFF"/>
                </a:solidFill>
                <a:latin typeface="Calibri"/>
                <a:cs typeface="Calibri"/>
              </a:rPr>
              <a:t>Management</a:t>
            </a:r>
            <a:r>
              <a:rPr sz="2800" spc="-33" dirty="0">
                <a:solidFill>
                  <a:srgbClr val="FFFFFF"/>
                </a:solidFill>
                <a:latin typeface="Calibri"/>
                <a:cs typeface="Calibri"/>
              </a:rPr>
              <a:t> </a:t>
            </a:r>
            <a:r>
              <a:rPr sz="2800" spc="-20" dirty="0">
                <a:solidFill>
                  <a:srgbClr val="FFFFFF"/>
                </a:solidFill>
                <a:latin typeface="Calibri"/>
                <a:cs typeface="Calibri"/>
              </a:rPr>
              <a:t>for better </a:t>
            </a:r>
            <a:r>
              <a:rPr sz="2800" spc="-520" dirty="0">
                <a:solidFill>
                  <a:srgbClr val="FFFFFF"/>
                </a:solidFill>
                <a:latin typeface="Calibri"/>
                <a:cs typeface="Calibri"/>
              </a:rPr>
              <a:t> </a:t>
            </a:r>
            <a:r>
              <a:rPr sz="2800" spc="-7" dirty="0">
                <a:solidFill>
                  <a:srgbClr val="FFFFFF"/>
                </a:solidFill>
                <a:latin typeface="Calibri"/>
                <a:cs typeface="Calibri"/>
              </a:rPr>
              <a:t>adoption</a:t>
            </a:r>
            <a:r>
              <a:rPr sz="2800" spc="20" dirty="0">
                <a:solidFill>
                  <a:srgbClr val="FFFFFF"/>
                </a:solidFill>
                <a:latin typeface="Calibri"/>
                <a:cs typeface="Calibri"/>
              </a:rPr>
              <a:t> </a:t>
            </a:r>
            <a:r>
              <a:rPr sz="2800" spc="-7" dirty="0">
                <a:solidFill>
                  <a:srgbClr val="FFFFFF"/>
                </a:solidFill>
                <a:latin typeface="Calibri"/>
                <a:cs typeface="Calibri"/>
              </a:rPr>
              <a:t>of</a:t>
            </a:r>
            <a:r>
              <a:rPr sz="2800" spc="-13" dirty="0">
                <a:solidFill>
                  <a:srgbClr val="FFFFFF"/>
                </a:solidFill>
                <a:latin typeface="Calibri"/>
                <a:cs typeface="Calibri"/>
              </a:rPr>
              <a:t> </a:t>
            </a:r>
            <a:r>
              <a:rPr sz="2800" spc="-7" dirty="0">
                <a:solidFill>
                  <a:srgbClr val="FFFFFF"/>
                </a:solidFill>
                <a:latin typeface="Calibri"/>
                <a:cs typeface="Calibri"/>
              </a:rPr>
              <a:t>change</a:t>
            </a:r>
            <a:r>
              <a:rPr sz="2800" spc="20" dirty="0">
                <a:solidFill>
                  <a:srgbClr val="FFFFFF"/>
                </a:solidFill>
                <a:latin typeface="Calibri"/>
                <a:cs typeface="Calibri"/>
              </a:rPr>
              <a:t> </a:t>
            </a:r>
            <a:r>
              <a:rPr sz="2800" spc="-7" dirty="0">
                <a:solidFill>
                  <a:srgbClr val="FFFFFF"/>
                </a:solidFill>
                <a:latin typeface="Calibri"/>
                <a:cs typeface="Calibri"/>
              </a:rPr>
              <a:t>by </a:t>
            </a:r>
            <a:r>
              <a:rPr sz="2800" spc="-20" dirty="0">
                <a:solidFill>
                  <a:srgbClr val="FFFFFF"/>
                </a:solidFill>
                <a:latin typeface="Calibri"/>
                <a:cs typeface="Calibri"/>
              </a:rPr>
              <a:t>stakeholders</a:t>
            </a:r>
            <a:endParaRPr sz="2800" dirty="0">
              <a:latin typeface="Calibri"/>
              <a:cs typeface="Calibri"/>
            </a:endParaRPr>
          </a:p>
          <a:p>
            <a:pPr marL="359824" indent="-343738">
              <a:spcBef>
                <a:spcPts val="7"/>
              </a:spcBef>
              <a:buFont typeface="Arial"/>
              <a:buChar char="•"/>
              <a:tabLst>
                <a:tab pos="359824" algn="l"/>
                <a:tab pos="360671" algn="l"/>
              </a:tabLst>
            </a:pPr>
            <a:r>
              <a:rPr sz="2800" dirty="0">
                <a:solidFill>
                  <a:srgbClr val="FFFFFF"/>
                </a:solidFill>
                <a:latin typeface="Calibri"/>
                <a:cs typeface="Calibri"/>
              </a:rPr>
              <a:t>Used</a:t>
            </a:r>
            <a:r>
              <a:rPr sz="2800" spc="-7" dirty="0">
                <a:solidFill>
                  <a:srgbClr val="FFFFFF"/>
                </a:solidFill>
                <a:latin typeface="Calibri"/>
                <a:cs typeface="Calibri"/>
              </a:rPr>
              <a:t> in</a:t>
            </a:r>
            <a:r>
              <a:rPr sz="2800" dirty="0">
                <a:solidFill>
                  <a:srgbClr val="FFFFFF"/>
                </a:solidFill>
                <a:latin typeface="Calibri"/>
                <a:cs typeface="Calibri"/>
              </a:rPr>
              <a:t> </a:t>
            </a:r>
            <a:r>
              <a:rPr sz="2800" spc="-7" dirty="0">
                <a:solidFill>
                  <a:srgbClr val="FFFFFF"/>
                </a:solidFill>
                <a:latin typeface="Calibri"/>
                <a:cs typeface="Calibri"/>
              </a:rPr>
              <a:t>typical </a:t>
            </a:r>
            <a:r>
              <a:rPr sz="2800" spc="-13" dirty="0">
                <a:solidFill>
                  <a:srgbClr val="FFFFFF"/>
                </a:solidFill>
                <a:latin typeface="Calibri"/>
                <a:cs typeface="Calibri"/>
              </a:rPr>
              <a:t>Project</a:t>
            </a:r>
            <a:r>
              <a:rPr sz="2800" spc="-20" dirty="0">
                <a:solidFill>
                  <a:srgbClr val="FFFFFF"/>
                </a:solidFill>
                <a:latin typeface="Calibri"/>
                <a:cs typeface="Calibri"/>
              </a:rPr>
              <a:t> </a:t>
            </a:r>
            <a:r>
              <a:rPr sz="2800" spc="-7" dirty="0">
                <a:solidFill>
                  <a:srgbClr val="FFFFFF"/>
                </a:solidFill>
                <a:latin typeface="Calibri"/>
                <a:cs typeface="Calibri"/>
              </a:rPr>
              <a:t>Management</a:t>
            </a:r>
            <a:endParaRPr sz="2800" dirty="0">
              <a:latin typeface="Calibri"/>
              <a:cs typeface="Calibri"/>
            </a:endParaRPr>
          </a:p>
          <a:p>
            <a:pPr marL="359824" marR="6773" indent="-343738">
              <a:buFont typeface="Arial"/>
              <a:buChar char="•"/>
              <a:tabLst>
                <a:tab pos="359824" algn="l"/>
                <a:tab pos="360671" algn="l"/>
              </a:tabLst>
            </a:pPr>
            <a:r>
              <a:rPr sz="2800" spc="-107" dirty="0">
                <a:solidFill>
                  <a:srgbClr val="FFFFFF"/>
                </a:solidFill>
                <a:latin typeface="Calibri"/>
                <a:cs typeface="Calibri"/>
              </a:rPr>
              <a:t>To</a:t>
            </a:r>
            <a:r>
              <a:rPr sz="2800" spc="-13" dirty="0">
                <a:solidFill>
                  <a:srgbClr val="FFFFFF"/>
                </a:solidFill>
                <a:latin typeface="Calibri"/>
                <a:cs typeface="Calibri"/>
              </a:rPr>
              <a:t> </a:t>
            </a:r>
            <a:r>
              <a:rPr sz="2800" spc="-7" dirty="0">
                <a:solidFill>
                  <a:srgbClr val="FFFFFF"/>
                </a:solidFill>
                <a:latin typeface="Calibri"/>
                <a:cs typeface="Calibri"/>
              </a:rPr>
              <a:t>launch</a:t>
            </a:r>
            <a:r>
              <a:rPr sz="2800" spc="27" dirty="0">
                <a:solidFill>
                  <a:srgbClr val="FFFFFF"/>
                </a:solidFill>
                <a:latin typeface="Calibri"/>
                <a:cs typeface="Calibri"/>
              </a:rPr>
              <a:t> </a:t>
            </a:r>
            <a:r>
              <a:rPr sz="2800" dirty="0">
                <a:solidFill>
                  <a:srgbClr val="FFFFFF"/>
                </a:solidFill>
                <a:latin typeface="Calibri"/>
                <a:cs typeface="Calibri"/>
              </a:rPr>
              <a:t>a </a:t>
            </a:r>
            <a:r>
              <a:rPr sz="2800" spc="-13" dirty="0">
                <a:solidFill>
                  <a:srgbClr val="FFFFFF"/>
                </a:solidFill>
                <a:latin typeface="Calibri"/>
                <a:cs typeface="Calibri"/>
              </a:rPr>
              <a:t>concept</a:t>
            </a:r>
            <a:r>
              <a:rPr sz="2800" spc="27" dirty="0">
                <a:solidFill>
                  <a:srgbClr val="FFFFFF"/>
                </a:solidFill>
                <a:latin typeface="Calibri"/>
                <a:cs typeface="Calibri"/>
              </a:rPr>
              <a:t> </a:t>
            </a:r>
            <a:r>
              <a:rPr sz="2800" spc="-7" dirty="0">
                <a:solidFill>
                  <a:srgbClr val="FFFFFF"/>
                </a:solidFill>
                <a:latin typeface="Calibri"/>
                <a:cs typeface="Calibri"/>
              </a:rPr>
              <a:t>that</a:t>
            </a:r>
            <a:r>
              <a:rPr sz="2800" spc="-13" dirty="0">
                <a:solidFill>
                  <a:srgbClr val="FFFFFF"/>
                </a:solidFill>
                <a:latin typeface="Calibri"/>
                <a:cs typeface="Calibri"/>
              </a:rPr>
              <a:t> </a:t>
            </a:r>
            <a:r>
              <a:rPr sz="2800" spc="-7" dirty="0">
                <a:solidFill>
                  <a:srgbClr val="FFFFFF"/>
                </a:solidFill>
                <a:latin typeface="Calibri"/>
                <a:cs typeface="Calibri"/>
              </a:rPr>
              <a:t>will</a:t>
            </a:r>
            <a:r>
              <a:rPr sz="2800" spc="20" dirty="0">
                <a:solidFill>
                  <a:srgbClr val="FFFFFF"/>
                </a:solidFill>
                <a:latin typeface="Calibri"/>
                <a:cs typeface="Calibri"/>
              </a:rPr>
              <a:t> </a:t>
            </a:r>
            <a:r>
              <a:rPr sz="2800" spc="-13">
                <a:solidFill>
                  <a:srgbClr val="FFFFFF"/>
                </a:solidFill>
                <a:latin typeface="Calibri"/>
                <a:cs typeface="Calibri"/>
              </a:rPr>
              <a:t>radically</a:t>
            </a:r>
            <a:r>
              <a:rPr sz="2800" spc="13">
                <a:solidFill>
                  <a:srgbClr val="FFFFFF"/>
                </a:solidFill>
                <a:latin typeface="Calibri"/>
                <a:cs typeface="Calibri"/>
              </a:rPr>
              <a:t> </a:t>
            </a:r>
            <a:endParaRPr lang="en-US" sz="2800" spc="13" dirty="0" smtClean="0">
              <a:solidFill>
                <a:srgbClr val="FFFFFF"/>
              </a:solidFill>
              <a:latin typeface="Calibri"/>
              <a:cs typeface="Calibri"/>
            </a:endParaRPr>
          </a:p>
          <a:p>
            <a:pPr marL="359824" marR="6773" indent="-343738">
              <a:buFont typeface="Arial"/>
              <a:buChar char="•"/>
              <a:tabLst>
                <a:tab pos="359824" algn="l"/>
                <a:tab pos="360671" algn="l"/>
              </a:tabLst>
            </a:pPr>
            <a:r>
              <a:rPr sz="2800" spc="-7" smtClean="0">
                <a:solidFill>
                  <a:srgbClr val="FFFFFF"/>
                </a:solidFill>
                <a:latin typeface="Calibri"/>
                <a:cs typeface="Calibri"/>
              </a:rPr>
              <a:t>change</a:t>
            </a:r>
            <a:r>
              <a:rPr sz="2800" spc="27" smtClean="0">
                <a:solidFill>
                  <a:srgbClr val="FFFFFF"/>
                </a:solidFill>
                <a:latin typeface="Calibri"/>
                <a:cs typeface="Calibri"/>
              </a:rPr>
              <a:t> </a:t>
            </a:r>
            <a:r>
              <a:rPr sz="2800" dirty="0">
                <a:solidFill>
                  <a:srgbClr val="FFFFFF"/>
                </a:solidFill>
                <a:latin typeface="Calibri"/>
                <a:cs typeface="Calibri"/>
              </a:rPr>
              <a:t>the </a:t>
            </a:r>
            <a:r>
              <a:rPr sz="2800" spc="-527" dirty="0">
                <a:solidFill>
                  <a:srgbClr val="FFFFFF"/>
                </a:solidFill>
                <a:latin typeface="Calibri"/>
                <a:cs typeface="Calibri"/>
              </a:rPr>
              <a:t> </a:t>
            </a:r>
            <a:r>
              <a:rPr sz="2800" spc="-13" dirty="0">
                <a:solidFill>
                  <a:srgbClr val="FFFFFF"/>
                </a:solidFill>
                <a:latin typeface="Calibri"/>
                <a:cs typeface="Calibri"/>
              </a:rPr>
              <a:t>existing</a:t>
            </a:r>
            <a:r>
              <a:rPr sz="2800" spc="7" dirty="0">
                <a:solidFill>
                  <a:srgbClr val="FFFFFF"/>
                </a:solidFill>
                <a:latin typeface="Calibri"/>
                <a:cs typeface="Calibri"/>
              </a:rPr>
              <a:t> </a:t>
            </a:r>
            <a:r>
              <a:rPr sz="2800" spc="-27" dirty="0">
                <a:solidFill>
                  <a:srgbClr val="FFFFFF"/>
                </a:solidFill>
                <a:latin typeface="Calibri"/>
                <a:cs typeface="Calibri"/>
              </a:rPr>
              <a:t>system</a:t>
            </a:r>
            <a:endParaRPr sz="2800" dirty="0">
              <a:latin typeface="Calibri"/>
              <a:cs typeface="Calibri"/>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solidFill>
                  <a:schemeClr val="tx1"/>
                </a:solidFill>
              </a:rPr>
              <a:t>Where</a:t>
            </a:r>
            <a:r>
              <a:rPr lang="en-US" sz="3600" b="1" spc="-93" dirty="0" smtClean="0">
                <a:solidFill>
                  <a:schemeClr val="tx1"/>
                </a:solidFill>
              </a:rPr>
              <a:t> </a:t>
            </a:r>
            <a:r>
              <a:rPr lang="en-US" sz="3600" b="1" dirty="0" smtClean="0">
                <a:solidFill>
                  <a:schemeClr val="tx1"/>
                </a:solidFill>
              </a:rPr>
              <a:t>is</a:t>
            </a:r>
            <a:r>
              <a:rPr lang="en-US" sz="3600" b="1" spc="-47" dirty="0" smtClean="0">
                <a:solidFill>
                  <a:schemeClr val="tx1"/>
                </a:solidFill>
              </a:rPr>
              <a:t> </a:t>
            </a:r>
            <a:r>
              <a:rPr lang="en-US" sz="3600" b="1" spc="-40" dirty="0" smtClean="0">
                <a:solidFill>
                  <a:schemeClr val="tx1"/>
                </a:solidFill>
              </a:rPr>
              <a:t>CATWOE</a:t>
            </a:r>
            <a:r>
              <a:rPr lang="en-US" sz="3600" b="1" spc="-67" dirty="0" smtClean="0">
                <a:solidFill>
                  <a:schemeClr val="tx1"/>
                </a:solidFill>
              </a:rPr>
              <a:t> </a:t>
            </a:r>
            <a:r>
              <a:rPr lang="en-US" sz="3600" b="1" spc="-7" dirty="0" smtClean="0">
                <a:solidFill>
                  <a:schemeClr val="tx1"/>
                </a:solidFill>
              </a:rPr>
              <a:t>used?</a:t>
            </a:r>
            <a:endParaRPr lang="en-US" sz="3400" b="1" dirty="0">
              <a:solidFill>
                <a:schemeClr val="tx1"/>
              </a:solidFill>
            </a:endParaRPr>
          </a:p>
        </p:txBody>
      </p:sp>
      <p:sp>
        <p:nvSpPr>
          <p:cNvPr id="6" name="Date Placeholder 5"/>
          <p:cNvSpPr>
            <a:spLocks noGrp="1"/>
          </p:cNvSpPr>
          <p:nvPr>
            <p:ph type="dt" sz="half" idx="10"/>
          </p:nvPr>
        </p:nvSpPr>
        <p:spPr/>
        <p:txBody>
          <a:bodyPr/>
          <a:lstStyle/>
          <a:p>
            <a:fld id="{170FC508-6BA0-4B2B-A546-11D7301537B7}"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117</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470" y="1354742"/>
            <a:ext cx="10515600" cy="694207"/>
          </a:xfrm>
          <a:prstGeom prst="rect">
            <a:avLst/>
          </a:prstGeom>
        </p:spPr>
        <p:txBody>
          <a:bodyPr vert="horz" wrap="square" lIns="0" tIns="16933" rIns="0" bIns="0" rtlCol="0" anchor="ctr">
            <a:spAutoFit/>
          </a:bodyPr>
          <a:lstStyle/>
          <a:p>
            <a:pPr marL="16933">
              <a:lnSpc>
                <a:spcPct val="100000"/>
              </a:lnSpc>
              <a:spcBef>
                <a:spcPts val="133"/>
              </a:spcBef>
            </a:pPr>
            <a:r>
              <a:rPr dirty="0"/>
              <a:t>Elements</a:t>
            </a:r>
            <a:r>
              <a:rPr spc="-100" dirty="0"/>
              <a:t> </a:t>
            </a:r>
            <a:r>
              <a:rPr dirty="0"/>
              <a:t>of</a:t>
            </a:r>
            <a:r>
              <a:rPr spc="293" dirty="0"/>
              <a:t> </a:t>
            </a:r>
            <a:r>
              <a:rPr spc="-40" dirty="0">
                <a:solidFill>
                  <a:srgbClr val="001F5F"/>
                </a:solidFill>
              </a:rPr>
              <a:t>CATWOE</a:t>
            </a:r>
          </a:p>
        </p:txBody>
      </p:sp>
      <p:grpSp>
        <p:nvGrpSpPr>
          <p:cNvPr id="3" name="object 3"/>
          <p:cNvGrpSpPr/>
          <p:nvPr/>
        </p:nvGrpSpPr>
        <p:grpSpPr>
          <a:xfrm>
            <a:off x="143294" y="1041510"/>
            <a:ext cx="9000706" cy="5473589"/>
            <a:chOff x="143294" y="1033779"/>
            <a:chExt cx="9000706" cy="3846257"/>
          </a:xfrm>
        </p:grpSpPr>
        <p:sp>
          <p:nvSpPr>
            <p:cNvPr id="4" name="object 4"/>
            <p:cNvSpPr/>
            <p:nvPr/>
          </p:nvSpPr>
          <p:spPr>
            <a:xfrm>
              <a:off x="143294" y="1033779"/>
              <a:ext cx="9000706" cy="3846257"/>
            </a:xfrm>
            <a:custGeom>
              <a:avLst/>
              <a:gdLst/>
              <a:ahLst/>
              <a:cxnLst/>
              <a:rect l="l" t="t" r="r" b="b"/>
              <a:pathLst>
                <a:path w="8854440" h="3740150">
                  <a:moveTo>
                    <a:pt x="8539695" y="0"/>
                  </a:moveTo>
                  <a:lnTo>
                    <a:pt x="314286" y="0"/>
                  </a:lnTo>
                  <a:lnTo>
                    <a:pt x="267845" y="3407"/>
                  </a:lnTo>
                  <a:lnTo>
                    <a:pt x="223518" y="13307"/>
                  </a:lnTo>
                  <a:lnTo>
                    <a:pt x="181793" y="29212"/>
                  </a:lnTo>
                  <a:lnTo>
                    <a:pt x="143156" y="50636"/>
                  </a:lnTo>
                  <a:lnTo>
                    <a:pt x="108093" y="77094"/>
                  </a:lnTo>
                  <a:lnTo>
                    <a:pt x="77090" y="108099"/>
                  </a:lnTo>
                  <a:lnTo>
                    <a:pt x="50634" y="143166"/>
                  </a:lnTo>
                  <a:lnTo>
                    <a:pt x="29211" y="181808"/>
                  </a:lnTo>
                  <a:lnTo>
                    <a:pt x="13307" y="223539"/>
                  </a:lnTo>
                  <a:lnTo>
                    <a:pt x="3407" y="267873"/>
                  </a:lnTo>
                  <a:lnTo>
                    <a:pt x="0" y="314325"/>
                  </a:lnTo>
                  <a:lnTo>
                    <a:pt x="0" y="3425825"/>
                  </a:lnTo>
                  <a:lnTo>
                    <a:pt x="3407" y="3472266"/>
                  </a:lnTo>
                  <a:lnTo>
                    <a:pt x="13307" y="3516592"/>
                  </a:lnTo>
                  <a:lnTo>
                    <a:pt x="29211" y="3558315"/>
                  </a:lnTo>
                  <a:lnTo>
                    <a:pt x="50634" y="3596951"/>
                  </a:lnTo>
                  <a:lnTo>
                    <a:pt x="77090" y="3632012"/>
                  </a:lnTo>
                  <a:lnTo>
                    <a:pt x="108093" y="3663013"/>
                  </a:lnTo>
                  <a:lnTo>
                    <a:pt x="143156" y="3689468"/>
                  </a:lnTo>
                  <a:lnTo>
                    <a:pt x="181793" y="3710890"/>
                  </a:lnTo>
                  <a:lnTo>
                    <a:pt x="223518" y="3726793"/>
                  </a:lnTo>
                  <a:lnTo>
                    <a:pt x="267845" y="3736691"/>
                  </a:lnTo>
                  <a:lnTo>
                    <a:pt x="314286" y="3740099"/>
                  </a:lnTo>
                  <a:lnTo>
                    <a:pt x="8539695" y="3740099"/>
                  </a:lnTo>
                  <a:lnTo>
                    <a:pt x="8586147" y="3736691"/>
                  </a:lnTo>
                  <a:lnTo>
                    <a:pt x="8630481" y="3726793"/>
                  </a:lnTo>
                  <a:lnTo>
                    <a:pt x="8672212" y="3710890"/>
                  </a:lnTo>
                  <a:lnTo>
                    <a:pt x="8710854" y="3689468"/>
                  </a:lnTo>
                  <a:lnTo>
                    <a:pt x="8745921" y="3663013"/>
                  </a:lnTo>
                  <a:lnTo>
                    <a:pt x="8776926" y="3632012"/>
                  </a:lnTo>
                  <a:lnTo>
                    <a:pt x="8803384" y="3596951"/>
                  </a:lnTo>
                  <a:lnTo>
                    <a:pt x="8824808" y="3558315"/>
                  </a:lnTo>
                  <a:lnTo>
                    <a:pt x="8840713" y="3516592"/>
                  </a:lnTo>
                  <a:lnTo>
                    <a:pt x="8850613" y="3472266"/>
                  </a:lnTo>
                  <a:lnTo>
                    <a:pt x="8854020" y="3425825"/>
                  </a:lnTo>
                  <a:lnTo>
                    <a:pt x="8854020" y="314325"/>
                  </a:lnTo>
                  <a:lnTo>
                    <a:pt x="8850613" y="267873"/>
                  </a:lnTo>
                  <a:lnTo>
                    <a:pt x="8840713" y="223539"/>
                  </a:lnTo>
                  <a:lnTo>
                    <a:pt x="8824808" y="181808"/>
                  </a:lnTo>
                  <a:lnTo>
                    <a:pt x="8803384" y="143166"/>
                  </a:lnTo>
                  <a:lnTo>
                    <a:pt x="8776926" y="108099"/>
                  </a:lnTo>
                  <a:lnTo>
                    <a:pt x="8745921" y="77094"/>
                  </a:lnTo>
                  <a:lnTo>
                    <a:pt x="8710854" y="50636"/>
                  </a:lnTo>
                  <a:lnTo>
                    <a:pt x="8672212" y="29212"/>
                  </a:lnTo>
                  <a:lnTo>
                    <a:pt x="8630481" y="13307"/>
                  </a:lnTo>
                  <a:lnTo>
                    <a:pt x="8586147" y="3407"/>
                  </a:lnTo>
                  <a:lnTo>
                    <a:pt x="8539695" y="0"/>
                  </a:lnTo>
                  <a:close/>
                </a:path>
              </a:pathLst>
            </a:custGeom>
            <a:solidFill>
              <a:srgbClr val="7E7E7E">
                <a:alpha val="38038"/>
              </a:srgbClr>
            </a:solidFill>
          </p:spPr>
          <p:txBody>
            <a:bodyPr wrap="square" lIns="0" tIns="0" rIns="0" bIns="0" rtlCol="0"/>
            <a:lstStyle/>
            <a:p>
              <a:endParaRPr sz="2400"/>
            </a:p>
          </p:txBody>
        </p:sp>
        <p:sp>
          <p:nvSpPr>
            <p:cNvPr id="5" name="object 5"/>
            <p:cNvSpPr/>
            <p:nvPr/>
          </p:nvSpPr>
          <p:spPr>
            <a:xfrm>
              <a:off x="143294" y="1033780"/>
              <a:ext cx="8854440" cy="3740150"/>
            </a:xfrm>
            <a:custGeom>
              <a:avLst/>
              <a:gdLst/>
              <a:ahLst/>
              <a:cxnLst/>
              <a:rect l="l" t="t" r="r" b="b"/>
              <a:pathLst>
                <a:path w="8854440" h="3740150">
                  <a:moveTo>
                    <a:pt x="0" y="314325"/>
                  </a:moveTo>
                  <a:lnTo>
                    <a:pt x="3407" y="267873"/>
                  </a:lnTo>
                  <a:lnTo>
                    <a:pt x="13307" y="223539"/>
                  </a:lnTo>
                  <a:lnTo>
                    <a:pt x="29211" y="181808"/>
                  </a:lnTo>
                  <a:lnTo>
                    <a:pt x="50634" y="143166"/>
                  </a:lnTo>
                  <a:lnTo>
                    <a:pt x="77090" y="108099"/>
                  </a:lnTo>
                  <a:lnTo>
                    <a:pt x="108093" y="77094"/>
                  </a:lnTo>
                  <a:lnTo>
                    <a:pt x="143156" y="50636"/>
                  </a:lnTo>
                  <a:lnTo>
                    <a:pt x="181793" y="29212"/>
                  </a:lnTo>
                  <a:lnTo>
                    <a:pt x="223518" y="13307"/>
                  </a:lnTo>
                  <a:lnTo>
                    <a:pt x="267845" y="3407"/>
                  </a:lnTo>
                  <a:lnTo>
                    <a:pt x="314286" y="0"/>
                  </a:lnTo>
                  <a:lnTo>
                    <a:pt x="8539695" y="0"/>
                  </a:lnTo>
                  <a:lnTo>
                    <a:pt x="8586147" y="3407"/>
                  </a:lnTo>
                  <a:lnTo>
                    <a:pt x="8630481" y="13307"/>
                  </a:lnTo>
                  <a:lnTo>
                    <a:pt x="8672212" y="29212"/>
                  </a:lnTo>
                  <a:lnTo>
                    <a:pt x="8710854" y="50636"/>
                  </a:lnTo>
                  <a:lnTo>
                    <a:pt x="8745921" y="77094"/>
                  </a:lnTo>
                  <a:lnTo>
                    <a:pt x="8776926" y="108099"/>
                  </a:lnTo>
                  <a:lnTo>
                    <a:pt x="8803384" y="143166"/>
                  </a:lnTo>
                  <a:lnTo>
                    <a:pt x="8824808" y="181808"/>
                  </a:lnTo>
                  <a:lnTo>
                    <a:pt x="8840713" y="223539"/>
                  </a:lnTo>
                  <a:lnTo>
                    <a:pt x="8850613" y="267873"/>
                  </a:lnTo>
                  <a:lnTo>
                    <a:pt x="8854020" y="314325"/>
                  </a:lnTo>
                  <a:lnTo>
                    <a:pt x="8854020" y="3425825"/>
                  </a:lnTo>
                  <a:lnTo>
                    <a:pt x="8850613" y="3472266"/>
                  </a:lnTo>
                  <a:lnTo>
                    <a:pt x="8840713" y="3516592"/>
                  </a:lnTo>
                  <a:lnTo>
                    <a:pt x="8824808" y="3558315"/>
                  </a:lnTo>
                  <a:lnTo>
                    <a:pt x="8803384" y="3596951"/>
                  </a:lnTo>
                  <a:lnTo>
                    <a:pt x="8776926" y="3632012"/>
                  </a:lnTo>
                  <a:lnTo>
                    <a:pt x="8745921" y="3663013"/>
                  </a:lnTo>
                  <a:lnTo>
                    <a:pt x="8710854" y="3689468"/>
                  </a:lnTo>
                  <a:lnTo>
                    <a:pt x="8672212" y="3710890"/>
                  </a:lnTo>
                  <a:lnTo>
                    <a:pt x="8630481" y="3726793"/>
                  </a:lnTo>
                  <a:lnTo>
                    <a:pt x="8586147" y="3736691"/>
                  </a:lnTo>
                  <a:lnTo>
                    <a:pt x="8539695" y="3740099"/>
                  </a:lnTo>
                  <a:lnTo>
                    <a:pt x="314286" y="3740099"/>
                  </a:lnTo>
                  <a:lnTo>
                    <a:pt x="267845" y="3736691"/>
                  </a:lnTo>
                  <a:lnTo>
                    <a:pt x="223518" y="3726793"/>
                  </a:lnTo>
                  <a:lnTo>
                    <a:pt x="181793" y="3710890"/>
                  </a:lnTo>
                  <a:lnTo>
                    <a:pt x="143156" y="3689468"/>
                  </a:lnTo>
                  <a:lnTo>
                    <a:pt x="108093" y="3663013"/>
                  </a:lnTo>
                  <a:lnTo>
                    <a:pt x="77090" y="3632012"/>
                  </a:lnTo>
                  <a:lnTo>
                    <a:pt x="50634" y="3596951"/>
                  </a:lnTo>
                  <a:lnTo>
                    <a:pt x="29211" y="3558315"/>
                  </a:lnTo>
                  <a:lnTo>
                    <a:pt x="13307" y="3516592"/>
                  </a:lnTo>
                  <a:lnTo>
                    <a:pt x="3407" y="3472266"/>
                  </a:lnTo>
                  <a:lnTo>
                    <a:pt x="0" y="3425825"/>
                  </a:lnTo>
                  <a:lnTo>
                    <a:pt x="0" y="314325"/>
                  </a:lnTo>
                  <a:close/>
                </a:path>
              </a:pathLst>
            </a:custGeom>
            <a:ln w="25400">
              <a:solidFill>
                <a:srgbClr val="385D89"/>
              </a:solidFill>
            </a:ln>
          </p:spPr>
          <p:txBody>
            <a:bodyPr wrap="square" lIns="0" tIns="0" rIns="0" bIns="0" rtlCol="0"/>
            <a:lstStyle/>
            <a:p>
              <a:endParaRPr sz="2400"/>
            </a:p>
          </p:txBody>
        </p:sp>
      </p:grpSp>
      <p:sp>
        <p:nvSpPr>
          <p:cNvPr id="6" name="object 6"/>
          <p:cNvSpPr txBox="1"/>
          <p:nvPr/>
        </p:nvSpPr>
        <p:spPr>
          <a:xfrm>
            <a:off x="247651" y="813889"/>
            <a:ext cx="8794064" cy="5318529"/>
          </a:xfrm>
          <a:prstGeom prst="rect">
            <a:avLst/>
          </a:prstGeom>
        </p:spPr>
        <p:txBody>
          <a:bodyPr vert="horz" wrap="square" lIns="0" tIns="219287" rIns="0" bIns="0" rtlCol="0">
            <a:spAutoFit/>
          </a:bodyPr>
          <a:lstStyle/>
          <a:p>
            <a:pPr marL="16933">
              <a:spcBef>
                <a:spcPts val="1727"/>
              </a:spcBef>
            </a:pPr>
            <a:r>
              <a:rPr sz="2400" b="1" spc="-7" dirty="0">
                <a:latin typeface="Calibri"/>
                <a:cs typeface="Calibri"/>
              </a:rPr>
              <a:t>The</a:t>
            </a:r>
            <a:r>
              <a:rPr sz="2400" b="1" spc="-60" dirty="0">
                <a:latin typeface="Calibri"/>
                <a:cs typeface="Calibri"/>
              </a:rPr>
              <a:t> </a:t>
            </a:r>
            <a:r>
              <a:rPr sz="2400" b="1" spc="-33" dirty="0">
                <a:latin typeface="Calibri"/>
                <a:cs typeface="Calibri"/>
              </a:rPr>
              <a:t>‘CAT’</a:t>
            </a:r>
            <a:endParaRPr sz="2400" dirty="0">
              <a:latin typeface="Calibri"/>
              <a:cs typeface="Calibri"/>
            </a:endParaRPr>
          </a:p>
          <a:p>
            <a:pPr marL="16933">
              <a:spcBef>
                <a:spcPts val="1507"/>
              </a:spcBef>
            </a:pPr>
            <a:r>
              <a:rPr sz="2267" b="1" spc="-13" dirty="0">
                <a:latin typeface="Calibri"/>
                <a:cs typeface="Calibri"/>
              </a:rPr>
              <a:t>Customers</a:t>
            </a:r>
            <a:endParaRPr sz="2267" dirty="0">
              <a:latin typeface="Calibri"/>
              <a:cs typeface="Calibri"/>
            </a:endParaRPr>
          </a:p>
          <a:p>
            <a:pPr marL="16933" marR="1761023">
              <a:spcBef>
                <a:spcPts val="7"/>
              </a:spcBef>
              <a:buFont typeface="Arial" pitchFamily="34" charset="0"/>
              <a:buChar char="•"/>
            </a:pPr>
            <a:r>
              <a:rPr sz="2267" spc="-7" dirty="0">
                <a:latin typeface="Calibri"/>
                <a:cs typeface="Calibri"/>
              </a:rPr>
              <a:t>Those </a:t>
            </a:r>
            <a:r>
              <a:rPr sz="2267" dirty="0">
                <a:latin typeface="Calibri"/>
                <a:cs typeface="Calibri"/>
              </a:rPr>
              <a:t>who </a:t>
            </a:r>
            <a:r>
              <a:rPr sz="2267" spc="-13" dirty="0">
                <a:latin typeface="Calibri"/>
                <a:cs typeface="Calibri"/>
              </a:rPr>
              <a:t>face </a:t>
            </a:r>
            <a:r>
              <a:rPr sz="2267" dirty="0">
                <a:latin typeface="Calibri"/>
                <a:cs typeface="Calibri"/>
              </a:rPr>
              <a:t>the </a:t>
            </a:r>
            <a:r>
              <a:rPr sz="2267" spc="-7" dirty="0">
                <a:latin typeface="Calibri"/>
                <a:cs typeface="Calibri"/>
              </a:rPr>
              <a:t>current problem </a:t>
            </a:r>
            <a:r>
              <a:rPr sz="2267" spc="-20" dirty="0">
                <a:latin typeface="Calibri"/>
                <a:cs typeface="Calibri"/>
              </a:rPr>
              <a:t>for </a:t>
            </a:r>
            <a:r>
              <a:rPr sz="2267" dirty="0">
                <a:latin typeface="Calibri"/>
                <a:cs typeface="Calibri"/>
              </a:rPr>
              <a:t>whom </a:t>
            </a:r>
            <a:r>
              <a:rPr sz="2267" spc="-13" dirty="0">
                <a:latin typeface="Calibri"/>
                <a:cs typeface="Calibri"/>
              </a:rPr>
              <a:t>you </a:t>
            </a:r>
            <a:r>
              <a:rPr sz="2267" dirty="0">
                <a:latin typeface="Calibri"/>
                <a:cs typeface="Calibri"/>
              </a:rPr>
              <a:t>will be </a:t>
            </a:r>
            <a:r>
              <a:rPr sz="2267" spc="-7" dirty="0">
                <a:latin typeface="Calibri"/>
                <a:cs typeface="Calibri"/>
              </a:rPr>
              <a:t>working on </a:t>
            </a:r>
            <a:r>
              <a:rPr sz="2267" dirty="0">
                <a:latin typeface="Calibri"/>
                <a:cs typeface="Calibri"/>
              </a:rPr>
              <a:t>the </a:t>
            </a:r>
            <a:r>
              <a:rPr sz="2267">
                <a:latin typeface="Calibri"/>
                <a:cs typeface="Calibri"/>
              </a:rPr>
              <a:t>solution </a:t>
            </a:r>
            <a:r>
              <a:rPr sz="2267" spc="-493">
                <a:latin typeface="Calibri"/>
                <a:cs typeface="Calibri"/>
              </a:rPr>
              <a:t> </a:t>
            </a:r>
            <a:endParaRPr lang="en-US" sz="2267" spc="-493" dirty="0" smtClean="0">
              <a:latin typeface="Calibri"/>
              <a:cs typeface="Calibri"/>
            </a:endParaRPr>
          </a:p>
          <a:p>
            <a:pPr marL="16933" marR="1761023">
              <a:spcBef>
                <a:spcPts val="7"/>
              </a:spcBef>
              <a:buFont typeface="Arial" pitchFamily="34" charset="0"/>
              <a:buChar char="•"/>
            </a:pPr>
            <a:r>
              <a:rPr sz="2267" spc="-7" smtClean="0">
                <a:latin typeface="Calibri"/>
                <a:cs typeface="Calibri"/>
              </a:rPr>
              <a:t>Those</a:t>
            </a:r>
            <a:r>
              <a:rPr sz="2267" spc="-33" smtClean="0">
                <a:latin typeface="Calibri"/>
                <a:cs typeface="Calibri"/>
              </a:rPr>
              <a:t> </a:t>
            </a:r>
            <a:r>
              <a:rPr sz="2267" dirty="0">
                <a:latin typeface="Calibri"/>
                <a:cs typeface="Calibri"/>
              </a:rPr>
              <a:t>who</a:t>
            </a:r>
            <a:r>
              <a:rPr sz="2267" spc="-20" dirty="0">
                <a:latin typeface="Calibri"/>
                <a:cs typeface="Calibri"/>
              </a:rPr>
              <a:t> </a:t>
            </a:r>
            <a:r>
              <a:rPr sz="2267" dirty="0">
                <a:latin typeface="Calibri"/>
                <a:cs typeface="Calibri"/>
              </a:rPr>
              <a:t>will</a:t>
            </a:r>
            <a:r>
              <a:rPr sz="2267" spc="-27" dirty="0">
                <a:latin typeface="Calibri"/>
                <a:cs typeface="Calibri"/>
              </a:rPr>
              <a:t> </a:t>
            </a:r>
            <a:r>
              <a:rPr sz="2267" dirty="0">
                <a:latin typeface="Calibri"/>
                <a:cs typeface="Calibri"/>
              </a:rPr>
              <a:t>be</a:t>
            </a:r>
            <a:r>
              <a:rPr sz="2267" spc="-13" dirty="0">
                <a:latin typeface="Calibri"/>
                <a:cs typeface="Calibri"/>
              </a:rPr>
              <a:t> </a:t>
            </a:r>
            <a:r>
              <a:rPr sz="2267" dirty="0">
                <a:latin typeface="Calibri"/>
                <a:cs typeface="Calibri"/>
              </a:rPr>
              <a:t>using</a:t>
            </a:r>
            <a:r>
              <a:rPr sz="2267" spc="-47" dirty="0">
                <a:latin typeface="Calibri"/>
                <a:cs typeface="Calibri"/>
              </a:rPr>
              <a:t> </a:t>
            </a:r>
            <a:r>
              <a:rPr sz="2267" spc="-13" dirty="0">
                <a:latin typeface="Calibri"/>
                <a:cs typeface="Calibri"/>
              </a:rPr>
              <a:t>your </a:t>
            </a:r>
            <a:r>
              <a:rPr sz="2267" dirty="0">
                <a:latin typeface="Calibri"/>
                <a:cs typeface="Calibri"/>
              </a:rPr>
              <a:t>solution</a:t>
            </a:r>
          </a:p>
          <a:p>
            <a:pPr marL="16933">
              <a:buFont typeface="Arial" pitchFamily="34" charset="0"/>
              <a:buChar char="•"/>
            </a:pPr>
            <a:r>
              <a:rPr sz="2267" spc="-7" dirty="0">
                <a:latin typeface="Calibri"/>
                <a:cs typeface="Calibri"/>
              </a:rPr>
              <a:t>Those</a:t>
            </a:r>
            <a:r>
              <a:rPr sz="2267" spc="-33" dirty="0">
                <a:latin typeface="Calibri"/>
                <a:cs typeface="Calibri"/>
              </a:rPr>
              <a:t> </a:t>
            </a:r>
            <a:r>
              <a:rPr sz="2267" dirty="0">
                <a:latin typeface="Calibri"/>
                <a:cs typeface="Calibri"/>
              </a:rPr>
              <a:t>directly</a:t>
            </a:r>
            <a:r>
              <a:rPr sz="2267" spc="-33" dirty="0">
                <a:latin typeface="Calibri"/>
                <a:cs typeface="Calibri"/>
              </a:rPr>
              <a:t> </a:t>
            </a:r>
            <a:r>
              <a:rPr sz="2267" spc="-20" dirty="0">
                <a:latin typeface="Calibri"/>
                <a:cs typeface="Calibri"/>
              </a:rPr>
              <a:t>affected</a:t>
            </a:r>
            <a:r>
              <a:rPr sz="2267" spc="13" dirty="0">
                <a:latin typeface="Calibri"/>
                <a:cs typeface="Calibri"/>
              </a:rPr>
              <a:t> </a:t>
            </a:r>
            <a:r>
              <a:rPr sz="2267" spc="-7" dirty="0">
                <a:latin typeface="Calibri"/>
                <a:cs typeface="Calibri"/>
              </a:rPr>
              <a:t>by </a:t>
            </a:r>
            <a:r>
              <a:rPr sz="2267" spc="-13" dirty="0">
                <a:latin typeface="Calibri"/>
                <a:cs typeface="Calibri"/>
              </a:rPr>
              <a:t>your</a:t>
            </a:r>
            <a:r>
              <a:rPr sz="2267" spc="-20" dirty="0">
                <a:latin typeface="Calibri"/>
                <a:cs typeface="Calibri"/>
              </a:rPr>
              <a:t> </a:t>
            </a:r>
            <a:r>
              <a:rPr sz="2267" dirty="0">
                <a:latin typeface="Calibri"/>
                <a:cs typeface="Calibri"/>
              </a:rPr>
              <a:t>idea</a:t>
            </a:r>
          </a:p>
          <a:p>
            <a:pPr marL="16933"/>
            <a:r>
              <a:rPr sz="2267" b="1" spc="-13" smtClean="0">
                <a:latin typeface="Calibri"/>
                <a:cs typeface="Calibri"/>
              </a:rPr>
              <a:t>Actors</a:t>
            </a:r>
            <a:endParaRPr sz="2267" dirty="0">
              <a:latin typeface="Calibri"/>
              <a:cs typeface="Calibri"/>
            </a:endParaRPr>
          </a:p>
          <a:p>
            <a:pPr marL="16933"/>
            <a:r>
              <a:rPr sz="2267" spc="-7" dirty="0">
                <a:latin typeface="Calibri"/>
                <a:cs typeface="Calibri"/>
              </a:rPr>
              <a:t>Those</a:t>
            </a:r>
            <a:r>
              <a:rPr sz="2267" spc="-20" dirty="0">
                <a:latin typeface="Calibri"/>
                <a:cs typeface="Calibri"/>
              </a:rPr>
              <a:t> </a:t>
            </a:r>
            <a:r>
              <a:rPr sz="2267" dirty="0">
                <a:latin typeface="Calibri"/>
                <a:cs typeface="Calibri"/>
              </a:rPr>
              <a:t>who</a:t>
            </a:r>
            <a:r>
              <a:rPr sz="2267" spc="-13" dirty="0">
                <a:latin typeface="Calibri"/>
                <a:cs typeface="Calibri"/>
              </a:rPr>
              <a:t> </a:t>
            </a:r>
            <a:r>
              <a:rPr sz="2267" dirty="0">
                <a:latin typeface="Calibri"/>
                <a:cs typeface="Calibri"/>
              </a:rPr>
              <a:t>actually</a:t>
            </a:r>
            <a:r>
              <a:rPr sz="2267" spc="-7" dirty="0">
                <a:latin typeface="Calibri"/>
                <a:cs typeface="Calibri"/>
              </a:rPr>
              <a:t> </a:t>
            </a:r>
            <a:r>
              <a:rPr sz="2267" dirty="0">
                <a:latin typeface="Calibri"/>
                <a:cs typeface="Calibri"/>
              </a:rPr>
              <a:t>implement</a:t>
            </a:r>
            <a:r>
              <a:rPr sz="2267" spc="-20" dirty="0">
                <a:latin typeface="Calibri"/>
                <a:cs typeface="Calibri"/>
              </a:rPr>
              <a:t> </a:t>
            </a:r>
            <a:r>
              <a:rPr sz="2267" dirty="0">
                <a:latin typeface="Calibri"/>
                <a:cs typeface="Calibri"/>
              </a:rPr>
              <a:t>the</a:t>
            </a:r>
            <a:r>
              <a:rPr sz="2267" spc="-7" dirty="0">
                <a:latin typeface="Calibri"/>
                <a:cs typeface="Calibri"/>
              </a:rPr>
              <a:t> </a:t>
            </a:r>
            <a:r>
              <a:rPr sz="2267" spc="-13" dirty="0">
                <a:latin typeface="Calibri"/>
                <a:cs typeface="Calibri"/>
              </a:rPr>
              <a:t>solution/transformation</a:t>
            </a:r>
            <a:endParaRPr sz="2267" dirty="0">
              <a:latin typeface="Calibri"/>
              <a:cs typeface="Calibri"/>
            </a:endParaRPr>
          </a:p>
          <a:p>
            <a:pPr marL="16933"/>
            <a:r>
              <a:rPr sz="2267" b="1" spc="-20" smtClean="0">
                <a:latin typeface="Calibri"/>
                <a:cs typeface="Calibri"/>
              </a:rPr>
              <a:t>Transformation</a:t>
            </a:r>
            <a:endParaRPr sz="2267" dirty="0">
              <a:latin typeface="Calibri"/>
              <a:cs typeface="Calibri"/>
            </a:endParaRPr>
          </a:p>
          <a:p>
            <a:pPr marL="16933">
              <a:spcBef>
                <a:spcPts val="7"/>
              </a:spcBef>
            </a:pPr>
            <a:r>
              <a:rPr sz="2267" spc="-7" dirty="0">
                <a:latin typeface="Calibri"/>
                <a:cs typeface="Calibri"/>
              </a:rPr>
              <a:t>Does</a:t>
            </a:r>
            <a:r>
              <a:rPr sz="2267" spc="13" dirty="0">
                <a:latin typeface="Calibri"/>
                <a:cs typeface="Calibri"/>
              </a:rPr>
              <a:t> </a:t>
            </a:r>
            <a:r>
              <a:rPr sz="2267" spc="-7" dirty="0">
                <a:latin typeface="Calibri"/>
                <a:cs typeface="Calibri"/>
              </a:rPr>
              <a:t>not</a:t>
            </a:r>
            <a:r>
              <a:rPr sz="2267" dirty="0">
                <a:latin typeface="Calibri"/>
                <a:cs typeface="Calibri"/>
              </a:rPr>
              <a:t> </a:t>
            </a:r>
            <a:r>
              <a:rPr sz="2267" spc="-13" dirty="0">
                <a:latin typeface="Calibri"/>
                <a:cs typeface="Calibri"/>
              </a:rPr>
              <a:t>involve</a:t>
            </a:r>
            <a:r>
              <a:rPr sz="2267" dirty="0">
                <a:latin typeface="Calibri"/>
                <a:cs typeface="Calibri"/>
              </a:rPr>
              <a:t> </a:t>
            </a:r>
            <a:r>
              <a:rPr sz="2267" spc="-7" dirty="0">
                <a:latin typeface="Calibri"/>
                <a:cs typeface="Calibri"/>
              </a:rPr>
              <a:t>writing</a:t>
            </a:r>
            <a:r>
              <a:rPr sz="2267" spc="-47" dirty="0">
                <a:latin typeface="Calibri"/>
                <a:cs typeface="Calibri"/>
              </a:rPr>
              <a:t> </a:t>
            </a:r>
            <a:r>
              <a:rPr sz="2267" spc="-13" dirty="0">
                <a:latin typeface="Calibri"/>
                <a:cs typeface="Calibri"/>
              </a:rPr>
              <a:t>any</a:t>
            </a:r>
            <a:r>
              <a:rPr sz="2267" spc="7" dirty="0">
                <a:latin typeface="Calibri"/>
                <a:cs typeface="Calibri"/>
              </a:rPr>
              <a:t> </a:t>
            </a:r>
            <a:r>
              <a:rPr sz="2267" spc="-13" dirty="0">
                <a:latin typeface="Calibri"/>
                <a:cs typeface="Calibri"/>
              </a:rPr>
              <a:t>stakeholder;</a:t>
            </a:r>
            <a:r>
              <a:rPr sz="2267" spc="-47" dirty="0">
                <a:latin typeface="Calibri"/>
                <a:cs typeface="Calibri"/>
              </a:rPr>
              <a:t> </a:t>
            </a:r>
            <a:r>
              <a:rPr sz="2267" dirty="0">
                <a:latin typeface="Calibri"/>
                <a:cs typeface="Calibri"/>
              </a:rPr>
              <a:t>but</a:t>
            </a:r>
            <a:r>
              <a:rPr sz="2267" spc="-13" dirty="0">
                <a:latin typeface="Calibri"/>
                <a:cs typeface="Calibri"/>
              </a:rPr>
              <a:t> </a:t>
            </a:r>
            <a:r>
              <a:rPr sz="2267" dirty="0">
                <a:latin typeface="Calibri"/>
                <a:cs typeface="Calibri"/>
              </a:rPr>
              <a:t>write</a:t>
            </a:r>
            <a:r>
              <a:rPr sz="2267" spc="-20" dirty="0">
                <a:latin typeface="Calibri"/>
                <a:cs typeface="Calibri"/>
              </a:rPr>
              <a:t> </a:t>
            </a:r>
            <a:r>
              <a:rPr sz="2267" dirty="0">
                <a:latin typeface="Calibri"/>
                <a:cs typeface="Calibri"/>
              </a:rPr>
              <a:t>in</a:t>
            </a:r>
            <a:r>
              <a:rPr sz="2267" spc="-7" dirty="0">
                <a:latin typeface="Calibri"/>
                <a:cs typeface="Calibri"/>
              </a:rPr>
              <a:t> </a:t>
            </a:r>
            <a:r>
              <a:rPr sz="2267" dirty="0">
                <a:latin typeface="Calibri"/>
                <a:cs typeface="Calibri"/>
              </a:rPr>
              <a:t>clear-cut</a:t>
            </a:r>
            <a:r>
              <a:rPr sz="2267" spc="-13" dirty="0">
                <a:latin typeface="Calibri"/>
                <a:cs typeface="Calibri"/>
              </a:rPr>
              <a:t> </a:t>
            </a:r>
            <a:r>
              <a:rPr sz="2267" spc="-7" dirty="0">
                <a:latin typeface="Calibri"/>
                <a:cs typeface="Calibri"/>
              </a:rPr>
              <a:t>terms </a:t>
            </a:r>
            <a:r>
              <a:rPr sz="2267" dirty="0">
                <a:latin typeface="Calibri"/>
                <a:cs typeface="Calibri"/>
              </a:rPr>
              <a:t>about</a:t>
            </a:r>
            <a:r>
              <a:rPr sz="2267" spc="-13" dirty="0">
                <a:latin typeface="Calibri"/>
                <a:cs typeface="Calibri"/>
              </a:rPr>
              <a:t> </a:t>
            </a:r>
            <a:r>
              <a:rPr sz="2267" dirty="0">
                <a:latin typeface="Calibri"/>
                <a:cs typeface="Calibri"/>
              </a:rPr>
              <a:t>the </a:t>
            </a:r>
            <a:r>
              <a:rPr sz="2267" b="1" spc="-13" dirty="0">
                <a:solidFill>
                  <a:srgbClr val="FF0000"/>
                </a:solidFill>
                <a:latin typeface="Calibri"/>
                <a:cs typeface="Calibri"/>
              </a:rPr>
              <a:t>Why</a:t>
            </a:r>
            <a:r>
              <a:rPr sz="2267" spc="-13" dirty="0">
                <a:latin typeface="Calibri"/>
                <a:cs typeface="Calibri"/>
              </a:rPr>
              <a:t>,</a:t>
            </a:r>
            <a:r>
              <a:rPr sz="2267" spc="-7" dirty="0">
                <a:latin typeface="Calibri"/>
                <a:cs typeface="Calibri"/>
              </a:rPr>
              <a:t> </a:t>
            </a:r>
            <a:r>
              <a:rPr sz="2267" b="1" spc="-7" dirty="0">
                <a:solidFill>
                  <a:srgbClr val="FF0000"/>
                </a:solidFill>
                <a:latin typeface="Calibri"/>
                <a:cs typeface="Calibri"/>
              </a:rPr>
              <a:t>What</a:t>
            </a:r>
            <a:r>
              <a:rPr sz="2267" spc="-7" dirty="0">
                <a:latin typeface="Calibri"/>
                <a:cs typeface="Calibri"/>
              </a:rPr>
              <a:t>,</a:t>
            </a:r>
            <a:r>
              <a:rPr sz="2267" dirty="0">
                <a:latin typeface="Calibri"/>
                <a:cs typeface="Calibri"/>
              </a:rPr>
              <a:t> </a:t>
            </a:r>
            <a:r>
              <a:rPr sz="2267" b="1" dirty="0">
                <a:solidFill>
                  <a:srgbClr val="FF0000"/>
                </a:solidFill>
                <a:latin typeface="Calibri"/>
                <a:cs typeface="Calibri"/>
              </a:rPr>
              <a:t>How</a:t>
            </a:r>
            <a:endParaRPr sz="2267" dirty="0">
              <a:latin typeface="Calibri"/>
              <a:cs typeface="Calibri"/>
            </a:endParaRPr>
          </a:p>
          <a:p>
            <a:pPr marL="16933"/>
            <a:r>
              <a:rPr sz="2267" spc="-7" dirty="0">
                <a:latin typeface="Calibri"/>
                <a:cs typeface="Calibri"/>
              </a:rPr>
              <a:t>of</a:t>
            </a:r>
            <a:r>
              <a:rPr sz="2267" spc="13" dirty="0">
                <a:latin typeface="Calibri"/>
                <a:cs typeface="Calibri"/>
              </a:rPr>
              <a:t> </a:t>
            </a:r>
            <a:r>
              <a:rPr sz="2267" dirty="0">
                <a:latin typeface="Calibri"/>
                <a:cs typeface="Calibri"/>
              </a:rPr>
              <a:t>the </a:t>
            </a:r>
            <a:r>
              <a:rPr sz="2267" spc="-7" dirty="0">
                <a:latin typeface="Calibri"/>
                <a:cs typeface="Calibri"/>
              </a:rPr>
              <a:t>problem</a:t>
            </a:r>
            <a:r>
              <a:rPr sz="2267" spc="-27" dirty="0">
                <a:latin typeface="Calibri"/>
                <a:cs typeface="Calibri"/>
              </a:rPr>
              <a:t> </a:t>
            </a:r>
            <a:r>
              <a:rPr sz="2267" dirty="0">
                <a:latin typeface="Calibri"/>
                <a:cs typeface="Calibri"/>
              </a:rPr>
              <a:t>and</a:t>
            </a:r>
            <a:r>
              <a:rPr sz="2267" spc="-13" dirty="0">
                <a:latin typeface="Calibri"/>
                <a:cs typeface="Calibri"/>
              </a:rPr>
              <a:t> </a:t>
            </a:r>
            <a:r>
              <a:rPr sz="2267" dirty="0">
                <a:latin typeface="Calibri"/>
                <a:cs typeface="Calibri"/>
              </a:rPr>
              <a:t>the</a:t>
            </a:r>
            <a:r>
              <a:rPr sz="2267" spc="7" dirty="0">
                <a:latin typeface="Calibri"/>
                <a:cs typeface="Calibri"/>
              </a:rPr>
              <a:t> </a:t>
            </a:r>
            <a:r>
              <a:rPr sz="2267" spc="-13" dirty="0">
                <a:latin typeface="Calibri"/>
                <a:cs typeface="Calibri"/>
              </a:rPr>
              <a:t>solution/transformation</a:t>
            </a:r>
            <a:r>
              <a:rPr sz="2267" spc="-33" dirty="0">
                <a:latin typeface="Calibri"/>
                <a:cs typeface="Calibri"/>
              </a:rPr>
              <a:t> </a:t>
            </a:r>
            <a:r>
              <a:rPr sz="2267" spc="-13" dirty="0">
                <a:latin typeface="Calibri"/>
                <a:cs typeface="Calibri"/>
              </a:rPr>
              <a:t>you</a:t>
            </a:r>
            <a:r>
              <a:rPr sz="2267" spc="13" dirty="0">
                <a:latin typeface="Calibri"/>
                <a:cs typeface="Calibri"/>
              </a:rPr>
              <a:t> </a:t>
            </a:r>
            <a:r>
              <a:rPr sz="2267" dirty="0">
                <a:latin typeface="Calibri"/>
                <a:cs typeface="Calibri"/>
              </a:rPr>
              <a:t>wish</a:t>
            </a:r>
            <a:r>
              <a:rPr sz="2267" spc="-40" dirty="0">
                <a:latin typeface="Calibri"/>
                <a:cs typeface="Calibri"/>
              </a:rPr>
              <a:t> </a:t>
            </a:r>
            <a:r>
              <a:rPr sz="2267" spc="-7" dirty="0">
                <a:latin typeface="Calibri"/>
                <a:cs typeface="Calibri"/>
              </a:rPr>
              <a:t>to</a:t>
            </a:r>
            <a:r>
              <a:rPr sz="2267" dirty="0">
                <a:latin typeface="Calibri"/>
                <a:cs typeface="Calibri"/>
              </a:rPr>
              <a:t> bring</a:t>
            </a:r>
            <a:r>
              <a:rPr sz="2267" spc="-33" dirty="0">
                <a:latin typeface="Calibri"/>
                <a:cs typeface="Calibri"/>
              </a:rPr>
              <a:t> </a:t>
            </a:r>
            <a:r>
              <a:rPr sz="2267" spc="-7" dirty="0">
                <a:latin typeface="Calibri"/>
                <a:cs typeface="Calibri"/>
              </a:rPr>
              <a:t>to</a:t>
            </a:r>
            <a:r>
              <a:rPr sz="2267" dirty="0">
                <a:latin typeface="Calibri"/>
                <a:cs typeface="Calibri"/>
              </a:rPr>
              <a:t> </a:t>
            </a:r>
            <a:r>
              <a:rPr sz="2267" spc="-7" dirty="0">
                <a:latin typeface="Calibri"/>
                <a:cs typeface="Calibri"/>
              </a:rPr>
              <a:t>solve</a:t>
            </a:r>
            <a:endParaRPr sz="2267" dirty="0">
              <a:latin typeface="Calibri"/>
              <a:cs typeface="Calibri"/>
            </a:endParaRPr>
          </a:p>
          <a:p>
            <a:pPr marL="16933" marR="795000"/>
            <a:r>
              <a:rPr sz="2267" spc="-13" dirty="0">
                <a:latin typeface="Calibri"/>
                <a:cs typeface="Calibri"/>
              </a:rPr>
              <a:t>By</a:t>
            </a:r>
            <a:r>
              <a:rPr sz="2267" spc="7" dirty="0">
                <a:latin typeface="Calibri"/>
                <a:cs typeface="Calibri"/>
              </a:rPr>
              <a:t> </a:t>
            </a:r>
            <a:r>
              <a:rPr sz="2267" dirty="0">
                <a:latin typeface="Calibri"/>
                <a:cs typeface="Calibri"/>
              </a:rPr>
              <a:t>clearly</a:t>
            </a:r>
            <a:r>
              <a:rPr sz="2267" spc="-33" dirty="0">
                <a:latin typeface="Calibri"/>
                <a:cs typeface="Calibri"/>
              </a:rPr>
              <a:t> </a:t>
            </a:r>
            <a:r>
              <a:rPr sz="2267" dirty="0">
                <a:latin typeface="Calibri"/>
                <a:cs typeface="Calibri"/>
              </a:rPr>
              <a:t>thinking</a:t>
            </a:r>
            <a:r>
              <a:rPr sz="2267" spc="-33" dirty="0">
                <a:latin typeface="Calibri"/>
                <a:cs typeface="Calibri"/>
              </a:rPr>
              <a:t> </a:t>
            </a:r>
            <a:r>
              <a:rPr sz="2267" dirty="0">
                <a:latin typeface="Calibri"/>
                <a:cs typeface="Calibri"/>
              </a:rPr>
              <a:t>and</a:t>
            </a:r>
            <a:r>
              <a:rPr sz="2267" spc="-20" dirty="0">
                <a:latin typeface="Calibri"/>
                <a:cs typeface="Calibri"/>
              </a:rPr>
              <a:t> </a:t>
            </a:r>
            <a:r>
              <a:rPr sz="2267" dirty="0">
                <a:latin typeface="Calibri"/>
                <a:cs typeface="Calibri"/>
              </a:rPr>
              <a:t>writing,</a:t>
            </a:r>
            <a:r>
              <a:rPr sz="2267" spc="-60" dirty="0">
                <a:latin typeface="Calibri"/>
                <a:cs typeface="Calibri"/>
              </a:rPr>
              <a:t> </a:t>
            </a:r>
            <a:r>
              <a:rPr sz="2267" spc="-13" dirty="0">
                <a:latin typeface="Calibri"/>
                <a:cs typeface="Calibri"/>
              </a:rPr>
              <a:t>you</a:t>
            </a:r>
            <a:r>
              <a:rPr sz="2267" spc="13" dirty="0">
                <a:latin typeface="Calibri"/>
                <a:cs typeface="Calibri"/>
              </a:rPr>
              <a:t> </a:t>
            </a:r>
            <a:r>
              <a:rPr sz="2267" dirty="0">
                <a:latin typeface="Calibri"/>
                <a:cs typeface="Calibri"/>
              </a:rPr>
              <a:t>will</a:t>
            </a:r>
            <a:r>
              <a:rPr sz="2267" spc="-27" dirty="0">
                <a:latin typeface="Calibri"/>
                <a:cs typeface="Calibri"/>
              </a:rPr>
              <a:t> </a:t>
            </a:r>
            <a:r>
              <a:rPr sz="2267" dirty="0">
                <a:latin typeface="Calibri"/>
                <a:cs typeface="Calibri"/>
              </a:rPr>
              <a:t>think</a:t>
            </a:r>
            <a:r>
              <a:rPr sz="2267" spc="-7" dirty="0">
                <a:latin typeface="Calibri"/>
                <a:cs typeface="Calibri"/>
              </a:rPr>
              <a:t> of</a:t>
            </a:r>
            <a:r>
              <a:rPr sz="2267" spc="-27" dirty="0">
                <a:latin typeface="Calibri"/>
                <a:cs typeface="Calibri"/>
              </a:rPr>
              <a:t> </a:t>
            </a:r>
            <a:r>
              <a:rPr sz="2267" spc="-13" dirty="0">
                <a:latin typeface="Calibri"/>
                <a:cs typeface="Calibri"/>
              </a:rPr>
              <a:t>stakeholders </a:t>
            </a:r>
            <a:r>
              <a:rPr sz="2267" dirty="0">
                <a:latin typeface="Calibri"/>
                <a:cs typeface="Calibri"/>
              </a:rPr>
              <a:t>who</a:t>
            </a:r>
            <a:r>
              <a:rPr sz="2267" spc="-33" dirty="0">
                <a:latin typeface="Calibri"/>
                <a:cs typeface="Calibri"/>
              </a:rPr>
              <a:t> </a:t>
            </a:r>
            <a:r>
              <a:rPr sz="2267" spc="-7" dirty="0">
                <a:latin typeface="Calibri"/>
                <a:cs typeface="Calibri"/>
              </a:rPr>
              <a:t>can</a:t>
            </a:r>
            <a:r>
              <a:rPr sz="2267" spc="20" dirty="0">
                <a:latin typeface="Calibri"/>
                <a:cs typeface="Calibri"/>
              </a:rPr>
              <a:t> </a:t>
            </a:r>
            <a:r>
              <a:rPr sz="2267" dirty="0">
                <a:latin typeface="Calibri"/>
                <a:cs typeface="Calibri"/>
              </a:rPr>
              <a:t>be</a:t>
            </a:r>
            <a:r>
              <a:rPr sz="2267" spc="-13" dirty="0">
                <a:latin typeface="Calibri"/>
                <a:cs typeface="Calibri"/>
              </a:rPr>
              <a:t> </a:t>
            </a:r>
            <a:r>
              <a:rPr sz="2267" dirty="0">
                <a:latin typeface="Calibri"/>
                <a:cs typeface="Calibri"/>
              </a:rPr>
              <a:t>classified</a:t>
            </a:r>
            <a:r>
              <a:rPr sz="2267" spc="-53" dirty="0">
                <a:latin typeface="Calibri"/>
                <a:cs typeface="Calibri"/>
              </a:rPr>
              <a:t> </a:t>
            </a:r>
            <a:r>
              <a:rPr sz="2267" dirty="0">
                <a:latin typeface="Calibri"/>
                <a:cs typeface="Calibri"/>
              </a:rPr>
              <a:t>in</a:t>
            </a:r>
            <a:r>
              <a:rPr sz="2267" spc="-27" dirty="0">
                <a:latin typeface="Calibri"/>
                <a:cs typeface="Calibri"/>
              </a:rPr>
              <a:t> </a:t>
            </a:r>
            <a:r>
              <a:rPr sz="2267" dirty="0">
                <a:latin typeface="Calibri"/>
                <a:cs typeface="Calibri"/>
              </a:rPr>
              <a:t>other </a:t>
            </a:r>
            <a:r>
              <a:rPr sz="2267" spc="-493" dirty="0">
                <a:latin typeface="Calibri"/>
                <a:cs typeface="Calibri"/>
              </a:rPr>
              <a:t> </a:t>
            </a:r>
            <a:r>
              <a:rPr sz="2267" dirty="0">
                <a:latin typeface="Calibri"/>
                <a:cs typeface="Calibri"/>
              </a:rPr>
              <a:t>elements</a:t>
            </a:r>
          </a:p>
        </p:txBody>
      </p:sp>
      <p:pic>
        <p:nvPicPr>
          <p:cNvPr id="7" name="object 7"/>
          <p:cNvPicPr/>
          <p:nvPr/>
        </p:nvPicPr>
        <p:blipFill>
          <a:blip r:embed="rId2" cstate="print"/>
          <a:stretch>
            <a:fillRect/>
          </a:stretch>
        </p:blipFill>
        <p:spPr>
          <a:xfrm>
            <a:off x="6116507" y="74100"/>
            <a:ext cx="1639443" cy="1304272"/>
          </a:xfrm>
          <a:prstGeom prst="rect">
            <a:avLst/>
          </a:prstGeom>
        </p:spPr>
      </p:pic>
      <p:sp>
        <p:nvSpPr>
          <p:cNvPr id="8"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Elements of CATWOE</a:t>
            </a:r>
            <a:endParaRPr lang="en-US" sz="3400" b="1" dirty="0">
              <a:solidFill>
                <a:schemeClr val="tx1"/>
              </a:solidFill>
            </a:endParaRPr>
          </a:p>
        </p:txBody>
      </p:sp>
      <p:sp>
        <p:nvSpPr>
          <p:cNvPr id="9" name="Date Placeholder 8"/>
          <p:cNvSpPr>
            <a:spLocks noGrp="1"/>
          </p:cNvSpPr>
          <p:nvPr>
            <p:ph type="dt" sz="half" idx="10"/>
          </p:nvPr>
        </p:nvSpPr>
        <p:spPr/>
        <p:txBody>
          <a:bodyPr/>
          <a:lstStyle/>
          <a:p>
            <a:fld id="{0A185B11-CF24-45C6-BB3B-BEDAED07120F}" type="datetime1">
              <a:rPr lang="en-IN" smtClean="0"/>
              <a:pPr/>
              <a:t>22-06-2021</a:t>
            </a:fld>
            <a:endParaRPr lang="en-IN"/>
          </a:p>
        </p:txBody>
      </p:sp>
      <p:sp>
        <p:nvSpPr>
          <p:cNvPr id="10" name="Slide Number Placeholder 9"/>
          <p:cNvSpPr>
            <a:spLocks noGrp="1"/>
          </p:cNvSpPr>
          <p:nvPr>
            <p:ph type="sldNum" sz="quarter" idx="12"/>
          </p:nvPr>
        </p:nvSpPr>
        <p:spPr/>
        <p:txBody>
          <a:bodyPr/>
          <a:lstStyle/>
          <a:p>
            <a:fld id="{C8C2747D-87CD-49B3-B348-5B8ED1820296}" type="slidenum">
              <a:rPr lang="en-IN" smtClean="0"/>
              <a:pPr/>
              <a:t>118</a:t>
            </a:fld>
            <a:endParaRPr lang="en-IN"/>
          </a:p>
        </p:txBody>
      </p:sp>
      <p:sp>
        <p:nvSpPr>
          <p:cNvPr id="11" name="Footer Placeholder 10"/>
          <p:cNvSpPr>
            <a:spLocks noGrp="1"/>
          </p:cNvSpPr>
          <p:nvPr>
            <p:ph type="ftr" sz="quarter" idx="11"/>
          </p:nvPr>
        </p:nvSpPr>
        <p:spPr/>
        <p:txBody>
          <a:bodyPr/>
          <a:lstStyle/>
          <a:p>
            <a:r>
              <a:rPr lang="en-US" smtClean="0"/>
              <a:t>Harsh Awasthi                  DT-I (ACSE0203)                    Unit 2</a:t>
            </a:r>
            <a:endParaRPr lang="en-IN"/>
          </a:p>
        </p:txBody>
      </p:sp>
      <p:pic>
        <p:nvPicPr>
          <p:cNvPr id="1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p:cNvGrpSpPr/>
          <p:nvPr/>
        </p:nvGrpSpPr>
        <p:grpSpPr>
          <a:xfrm>
            <a:off x="130594" y="942342"/>
            <a:ext cx="8879840" cy="5383953"/>
            <a:chOff x="130594" y="1021080"/>
            <a:chExt cx="8879840" cy="4037965"/>
          </a:xfrm>
        </p:grpSpPr>
        <p:sp>
          <p:nvSpPr>
            <p:cNvPr id="4" name="object 4"/>
            <p:cNvSpPr/>
            <p:nvPr/>
          </p:nvSpPr>
          <p:spPr>
            <a:xfrm>
              <a:off x="143294" y="1033780"/>
              <a:ext cx="8854440" cy="4012565"/>
            </a:xfrm>
            <a:custGeom>
              <a:avLst/>
              <a:gdLst/>
              <a:ahLst/>
              <a:cxnLst/>
              <a:rect l="l" t="t" r="r" b="b"/>
              <a:pathLst>
                <a:path w="8854440" h="4012565">
                  <a:moveTo>
                    <a:pt x="8516835" y="0"/>
                  </a:moveTo>
                  <a:lnTo>
                    <a:pt x="337172" y="0"/>
                  </a:lnTo>
                  <a:lnTo>
                    <a:pt x="291421" y="3078"/>
                  </a:lnTo>
                  <a:lnTo>
                    <a:pt x="247541" y="12047"/>
                  </a:lnTo>
                  <a:lnTo>
                    <a:pt x="205932" y="26503"/>
                  </a:lnTo>
                  <a:lnTo>
                    <a:pt x="166998" y="46044"/>
                  </a:lnTo>
                  <a:lnTo>
                    <a:pt x="131139" y="70268"/>
                  </a:lnTo>
                  <a:lnTo>
                    <a:pt x="98758" y="98774"/>
                  </a:lnTo>
                  <a:lnTo>
                    <a:pt x="70256" y="131158"/>
                  </a:lnTo>
                  <a:lnTo>
                    <a:pt x="46035" y="167019"/>
                  </a:lnTo>
                  <a:lnTo>
                    <a:pt x="26497" y="205954"/>
                  </a:lnTo>
                  <a:lnTo>
                    <a:pt x="12044" y="247561"/>
                  </a:lnTo>
                  <a:lnTo>
                    <a:pt x="3078" y="291439"/>
                  </a:lnTo>
                  <a:lnTo>
                    <a:pt x="0" y="337185"/>
                  </a:lnTo>
                  <a:lnTo>
                    <a:pt x="0" y="3675316"/>
                  </a:lnTo>
                  <a:lnTo>
                    <a:pt x="3078" y="3721066"/>
                  </a:lnTo>
                  <a:lnTo>
                    <a:pt x="12044" y="3764946"/>
                  </a:lnTo>
                  <a:lnTo>
                    <a:pt x="26497" y="3806554"/>
                  </a:lnTo>
                  <a:lnTo>
                    <a:pt x="46035" y="3845487"/>
                  </a:lnTo>
                  <a:lnTo>
                    <a:pt x="70256" y="3881345"/>
                  </a:lnTo>
                  <a:lnTo>
                    <a:pt x="98758" y="3913725"/>
                  </a:lnTo>
                  <a:lnTo>
                    <a:pt x="131139" y="3942226"/>
                  </a:lnTo>
                  <a:lnTo>
                    <a:pt x="166998" y="3966445"/>
                  </a:lnTo>
                  <a:lnTo>
                    <a:pt x="205932" y="3985982"/>
                  </a:lnTo>
                  <a:lnTo>
                    <a:pt x="247541" y="4000434"/>
                  </a:lnTo>
                  <a:lnTo>
                    <a:pt x="291421" y="4009400"/>
                  </a:lnTo>
                  <a:lnTo>
                    <a:pt x="337172" y="4012478"/>
                  </a:lnTo>
                  <a:lnTo>
                    <a:pt x="8516835" y="4012478"/>
                  </a:lnTo>
                  <a:lnTo>
                    <a:pt x="8562581" y="4009400"/>
                  </a:lnTo>
                  <a:lnTo>
                    <a:pt x="8606459" y="4000434"/>
                  </a:lnTo>
                  <a:lnTo>
                    <a:pt x="8648066" y="3985982"/>
                  </a:lnTo>
                  <a:lnTo>
                    <a:pt x="8687001" y="3966445"/>
                  </a:lnTo>
                  <a:lnTo>
                    <a:pt x="8722862" y="3942226"/>
                  </a:lnTo>
                  <a:lnTo>
                    <a:pt x="8755246" y="3913725"/>
                  </a:lnTo>
                  <a:lnTo>
                    <a:pt x="8783751" y="3881345"/>
                  </a:lnTo>
                  <a:lnTo>
                    <a:pt x="8807976" y="3845487"/>
                  </a:lnTo>
                  <a:lnTo>
                    <a:pt x="8827517" y="3806554"/>
                  </a:lnTo>
                  <a:lnTo>
                    <a:pt x="8841973" y="3764946"/>
                  </a:lnTo>
                  <a:lnTo>
                    <a:pt x="8850942" y="3721066"/>
                  </a:lnTo>
                  <a:lnTo>
                    <a:pt x="8854020" y="3675316"/>
                  </a:lnTo>
                  <a:lnTo>
                    <a:pt x="8854020" y="337185"/>
                  </a:lnTo>
                  <a:lnTo>
                    <a:pt x="8850942" y="291439"/>
                  </a:lnTo>
                  <a:lnTo>
                    <a:pt x="8841973" y="247561"/>
                  </a:lnTo>
                  <a:lnTo>
                    <a:pt x="8827517" y="205954"/>
                  </a:lnTo>
                  <a:lnTo>
                    <a:pt x="8807976" y="167019"/>
                  </a:lnTo>
                  <a:lnTo>
                    <a:pt x="8783751" y="131158"/>
                  </a:lnTo>
                  <a:lnTo>
                    <a:pt x="8755246" y="98774"/>
                  </a:lnTo>
                  <a:lnTo>
                    <a:pt x="8722862" y="70268"/>
                  </a:lnTo>
                  <a:lnTo>
                    <a:pt x="8687001" y="46044"/>
                  </a:lnTo>
                  <a:lnTo>
                    <a:pt x="8648066" y="26503"/>
                  </a:lnTo>
                  <a:lnTo>
                    <a:pt x="8606459" y="12047"/>
                  </a:lnTo>
                  <a:lnTo>
                    <a:pt x="8562581" y="3078"/>
                  </a:lnTo>
                  <a:lnTo>
                    <a:pt x="8516835" y="0"/>
                  </a:lnTo>
                  <a:close/>
                </a:path>
              </a:pathLst>
            </a:custGeom>
            <a:solidFill>
              <a:srgbClr val="CCC1DA">
                <a:alpha val="23136"/>
              </a:srgbClr>
            </a:solidFill>
          </p:spPr>
          <p:txBody>
            <a:bodyPr wrap="square" lIns="0" tIns="0" rIns="0" bIns="0" rtlCol="0"/>
            <a:lstStyle/>
            <a:p>
              <a:endParaRPr sz="2400"/>
            </a:p>
          </p:txBody>
        </p:sp>
        <p:sp>
          <p:nvSpPr>
            <p:cNvPr id="5" name="object 5"/>
            <p:cNvSpPr/>
            <p:nvPr/>
          </p:nvSpPr>
          <p:spPr>
            <a:xfrm>
              <a:off x="143294" y="1033780"/>
              <a:ext cx="8854440" cy="4012565"/>
            </a:xfrm>
            <a:custGeom>
              <a:avLst/>
              <a:gdLst/>
              <a:ahLst/>
              <a:cxnLst/>
              <a:rect l="l" t="t" r="r" b="b"/>
              <a:pathLst>
                <a:path w="8854440" h="4012565">
                  <a:moveTo>
                    <a:pt x="0" y="337185"/>
                  </a:moveTo>
                  <a:lnTo>
                    <a:pt x="3078" y="291439"/>
                  </a:lnTo>
                  <a:lnTo>
                    <a:pt x="12044" y="247561"/>
                  </a:lnTo>
                  <a:lnTo>
                    <a:pt x="26497" y="205954"/>
                  </a:lnTo>
                  <a:lnTo>
                    <a:pt x="46035" y="167019"/>
                  </a:lnTo>
                  <a:lnTo>
                    <a:pt x="70256" y="131158"/>
                  </a:lnTo>
                  <a:lnTo>
                    <a:pt x="98758" y="98774"/>
                  </a:lnTo>
                  <a:lnTo>
                    <a:pt x="131139" y="70268"/>
                  </a:lnTo>
                  <a:lnTo>
                    <a:pt x="166998" y="46044"/>
                  </a:lnTo>
                  <a:lnTo>
                    <a:pt x="205932" y="26503"/>
                  </a:lnTo>
                  <a:lnTo>
                    <a:pt x="247541" y="12047"/>
                  </a:lnTo>
                  <a:lnTo>
                    <a:pt x="291421" y="3078"/>
                  </a:lnTo>
                  <a:lnTo>
                    <a:pt x="337172" y="0"/>
                  </a:lnTo>
                  <a:lnTo>
                    <a:pt x="8516835" y="0"/>
                  </a:lnTo>
                  <a:lnTo>
                    <a:pt x="8562581" y="3078"/>
                  </a:lnTo>
                  <a:lnTo>
                    <a:pt x="8606459" y="12047"/>
                  </a:lnTo>
                  <a:lnTo>
                    <a:pt x="8648066" y="26503"/>
                  </a:lnTo>
                  <a:lnTo>
                    <a:pt x="8687001" y="46044"/>
                  </a:lnTo>
                  <a:lnTo>
                    <a:pt x="8722862" y="70268"/>
                  </a:lnTo>
                  <a:lnTo>
                    <a:pt x="8755246" y="98774"/>
                  </a:lnTo>
                  <a:lnTo>
                    <a:pt x="8783751" y="131158"/>
                  </a:lnTo>
                  <a:lnTo>
                    <a:pt x="8807976" y="167019"/>
                  </a:lnTo>
                  <a:lnTo>
                    <a:pt x="8827517" y="205954"/>
                  </a:lnTo>
                  <a:lnTo>
                    <a:pt x="8841973" y="247561"/>
                  </a:lnTo>
                  <a:lnTo>
                    <a:pt x="8850942" y="291439"/>
                  </a:lnTo>
                  <a:lnTo>
                    <a:pt x="8854020" y="337185"/>
                  </a:lnTo>
                  <a:lnTo>
                    <a:pt x="8854020" y="3675316"/>
                  </a:lnTo>
                  <a:lnTo>
                    <a:pt x="8850942" y="3721066"/>
                  </a:lnTo>
                  <a:lnTo>
                    <a:pt x="8841973" y="3764946"/>
                  </a:lnTo>
                  <a:lnTo>
                    <a:pt x="8827517" y="3806554"/>
                  </a:lnTo>
                  <a:lnTo>
                    <a:pt x="8807976" y="3845487"/>
                  </a:lnTo>
                  <a:lnTo>
                    <a:pt x="8783751" y="3881345"/>
                  </a:lnTo>
                  <a:lnTo>
                    <a:pt x="8755246" y="3913725"/>
                  </a:lnTo>
                  <a:lnTo>
                    <a:pt x="8722862" y="3942226"/>
                  </a:lnTo>
                  <a:lnTo>
                    <a:pt x="8687001" y="3966445"/>
                  </a:lnTo>
                  <a:lnTo>
                    <a:pt x="8648066" y="3985982"/>
                  </a:lnTo>
                  <a:lnTo>
                    <a:pt x="8606459" y="4000434"/>
                  </a:lnTo>
                  <a:lnTo>
                    <a:pt x="8562581" y="4009400"/>
                  </a:lnTo>
                  <a:lnTo>
                    <a:pt x="8516835" y="4012478"/>
                  </a:lnTo>
                  <a:lnTo>
                    <a:pt x="337172" y="4012478"/>
                  </a:lnTo>
                  <a:lnTo>
                    <a:pt x="291421" y="4009400"/>
                  </a:lnTo>
                  <a:lnTo>
                    <a:pt x="247541" y="4000434"/>
                  </a:lnTo>
                  <a:lnTo>
                    <a:pt x="205932" y="3985982"/>
                  </a:lnTo>
                  <a:lnTo>
                    <a:pt x="166998" y="3966445"/>
                  </a:lnTo>
                  <a:lnTo>
                    <a:pt x="131139" y="3942226"/>
                  </a:lnTo>
                  <a:lnTo>
                    <a:pt x="98758" y="3913725"/>
                  </a:lnTo>
                  <a:lnTo>
                    <a:pt x="70256" y="3881345"/>
                  </a:lnTo>
                  <a:lnTo>
                    <a:pt x="46035" y="3845487"/>
                  </a:lnTo>
                  <a:lnTo>
                    <a:pt x="26497" y="3806554"/>
                  </a:lnTo>
                  <a:lnTo>
                    <a:pt x="12044" y="3764946"/>
                  </a:lnTo>
                  <a:lnTo>
                    <a:pt x="3078" y="3721066"/>
                  </a:lnTo>
                  <a:lnTo>
                    <a:pt x="0" y="3675316"/>
                  </a:lnTo>
                  <a:lnTo>
                    <a:pt x="0" y="337185"/>
                  </a:lnTo>
                  <a:close/>
                </a:path>
              </a:pathLst>
            </a:custGeom>
            <a:ln w="25399">
              <a:solidFill>
                <a:srgbClr val="385D89"/>
              </a:solidFill>
            </a:ln>
          </p:spPr>
          <p:txBody>
            <a:bodyPr wrap="square" lIns="0" tIns="0" rIns="0" bIns="0" rtlCol="0"/>
            <a:lstStyle/>
            <a:p>
              <a:endParaRPr sz="2400"/>
            </a:p>
          </p:txBody>
        </p:sp>
      </p:grpSp>
      <p:sp>
        <p:nvSpPr>
          <p:cNvPr id="6" name="object 6"/>
          <p:cNvSpPr txBox="1"/>
          <p:nvPr/>
        </p:nvSpPr>
        <p:spPr>
          <a:xfrm>
            <a:off x="338430" y="956941"/>
            <a:ext cx="8576970" cy="5139847"/>
          </a:xfrm>
          <a:prstGeom prst="rect">
            <a:avLst/>
          </a:prstGeom>
        </p:spPr>
        <p:txBody>
          <a:bodyPr vert="horz" wrap="square" lIns="0" tIns="16933" rIns="0" bIns="0" rtlCol="0">
            <a:spAutoFit/>
          </a:bodyPr>
          <a:lstStyle/>
          <a:p>
            <a:pPr marL="16933">
              <a:spcBef>
                <a:spcPts val="133"/>
              </a:spcBef>
            </a:pPr>
            <a:r>
              <a:rPr sz="2400" b="1" spc="-7" dirty="0">
                <a:latin typeface="Calibri"/>
                <a:cs typeface="Calibri"/>
              </a:rPr>
              <a:t>The</a:t>
            </a:r>
            <a:r>
              <a:rPr sz="2400" b="1" spc="-67" dirty="0">
                <a:latin typeface="Calibri"/>
                <a:cs typeface="Calibri"/>
              </a:rPr>
              <a:t> </a:t>
            </a:r>
            <a:r>
              <a:rPr sz="2400" b="1" spc="-7" dirty="0">
                <a:latin typeface="Calibri"/>
                <a:cs typeface="Calibri"/>
              </a:rPr>
              <a:t>‘WOE’</a:t>
            </a:r>
            <a:endParaRPr sz="2400" dirty="0">
              <a:latin typeface="Calibri"/>
              <a:cs typeface="Calibri"/>
            </a:endParaRPr>
          </a:p>
          <a:p>
            <a:pPr marL="77890">
              <a:spcBef>
                <a:spcPts val="1667"/>
              </a:spcBef>
            </a:pPr>
            <a:r>
              <a:rPr sz="2267" b="1" spc="-20" dirty="0">
                <a:latin typeface="Calibri"/>
                <a:cs typeface="Calibri"/>
              </a:rPr>
              <a:t>Worldview</a:t>
            </a:r>
            <a:endParaRPr sz="2267" dirty="0">
              <a:latin typeface="Calibri"/>
              <a:cs typeface="Calibri"/>
            </a:endParaRPr>
          </a:p>
          <a:p>
            <a:pPr marL="77890" algn="just">
              <a:buFont typeface="Arial" pitchFamily="34" charset="0"/>
              <a:buChar char="•"/>
            </a:pPr>
            <a:r>
              <a:rPr sz="2267" spc="-20" dirty="0">
                <a:latin typeface="Calibri"/>
                <a:cs typeface="Calibri"/>
              </a:rPr>
              <a:t>Very</a:t>
            </a:r>
            <a:r>
              <a:rPr sz="2267" spc="-13" dirty="0">
                <a:latin typeface="Calibri"/>
                <a:cs typeface="Calibri"/>
              </a:rPr>
              <a:t> </a:t>
            </a:r>
            <a:r>
              <a:rPr sz="2267" spc="-7" dirty="0">
                <a:latin typeface="Calibri"/>
                <a:cs typeface="Calibri"/>
              </a:rPr>
              <a:t>important</a:t>
            </a:r>
            <a:r>
              <a:rPr sz="2267" spc="-40" dirty="0">
                <a:latin typeface="Calibri"/>
                <a:cs typeface="Calibri"/>
              </a:rPr>
              <a:t> </a:t>
            </a:r>
            <a:r>
              <a:rPr sz="2267" spc="-7" dirty="0">
                <a:latin typeface="Calibri"/>
                <a:cs typeface="Calibri"/>
              </a:rPr>
              <a:t>during</a:t>
            </a:r>
            <a:r>
              <a:rPr sz="2267" spc="-40" dirty="0">
                <a:latin typeface="Calibri"/>
                <a:cs typeface="Calibri"/>
              </a:rPr>
              <a:t> </a:t>
            </a:r>
            <a:r>
              <a:rPr sz="2267" spc="-7" dirty="0">
                <a:latin typeface="Calibri"/>
                <a:cs typeface="Calibri"/>
              </a:rPr>
              <a:t>analysis</a:t>
            </a:r>
            <a:r>
              <a:rPr sz="2267" spc="-53" dirty="0">
                <a:latin typeface="Calibri"/>
                <a:cs typeface="Calibri"/>
              </a:rPr>
              <a:t> </a:t>
            </a:r>
            <a:r>
              <a:rPr sz="2267" dirty="0">
                <a:latin typeface="Calibri"/>
                <a:cs typeface="Calibri"/>
              </a:rPr>
              <a:t>when</a:t>
            </a:r>
            <a:r>
              <a:rPr sz="2267" spc="-33" dirty="0">
                <a:latin typeface="Calibri"/>
                <a:cs typeface="Calibri"/>
              </a:rPr>
              <a:t> </a:t>
            </a:r>
            <a:r>
              <a:rPr sz="2267" dirty="0">
                <a:latin typeface="Calibri"/>
                <a:cs typeface="Calibri"/>
              </a:rPr>
              <a:t>thinking</a:t>
            </a:r>
            <a:r>
              <a:rPr sz="2267" spc="-40" dirty="0">
                <a:latin typeface="Calibri"/>
                <a:cs typeface="Calibri"/>
              </a:rPr>
              <a:t> </a:t>
            </a:r>
            <a:r>
              <a:rPr sz="2267" spc="-13" dirty="0">
                <a:latin typeface="Calibri"/>
                <a:cs typeface="Calibri"/>
              </a:rPr>
              <a:t>beyond</a:t>
            </a:r>
            <a:r>
              <a:rPr sz="2267" spc="13" dirty="0">
                <a:latin typeface="Calibri"/>
                <a:cs typeface="Calibri"/>
              </a:rPr>
              <a:t> </a:t>
            </a:r>
            <a:r>
              <a:rPr sz="2267" dirty="0">
                <a:latin typeface="Calibri"/>
                <a:cs typeface="Calibri"/>
              </a:rPr>
              <a:t>the</a:t>
            </a:r>
            <a:r>
              <a:rPr sz="2267" spc="-7" dirty="0">
                <a:latin typeface="Calibri"/>
                <a:cs typeface="Calibri"/>
              </a:rPr>
              <a:t> </a:t>
            </a:r>
            <a:r>
              <a:rPr sz="2267" spc="-20" dirty="0">
                <a:latin typeface="Calibri"/>
                <a:cs typeface="Calibri"/>
              </a:rPr>
              <a:t>system</a:t>
            </a:r>
            <a:endParaRPr sz="2267" dirty="0">
              <a:latin typeface="Calibri"/>
              <a:cs typeface="Calibri"/>
            </a:endParaRPr>
          </a:p>
          <a:p>
            <a:pPr marL="77890" marR="1660272" algn="just">
              <a:buFont typeface="Arial" pitchFamily="34" charset="0"/>
              <a:buChar char="•"/>
            </a:pPr>
            <a:r>
              <a:rPr sz="2267" spc="-7" dirty="0">
                <a:latin typeface="Calibri"/>
                <a:cs typeface="Calibri"/>
              </a:rPr>
              <a:t>Considering</a:t>
            </a:r>
            <a:r>
              <a:rPr sz="2267" dirty="0">
                <a:latin typeface="Calibri"/>
                <a:cs typeface="Calibri"/>
              </a:rPr>
              <a:t> </a:t>
            </a:r>
            <a:r>
              <a:rPr sz="2267" spc="-20" dirty="0">
                <a:latin typeface="Calibri"/>
                <a:cs typeface="Calibri"/>
              </a:rPr>
              <a:t>stakeholders</a:t>
            </a:r>
            <a:r>
              <a:rPr sz="2267" spc="-40" dirty="0">
                <a:latin typeface="Calibri"/>
                <a:cs typeface="Calibri"/>
              </a:rPr>
              <a:t> </a:t>
            </a:r>
            <a:r>
              <a:rPr sz="2267" spc="-13" dirty="0">
                <a:latin typeface="Calibri"/>
                <a:cs typeface="Calibri"/>
              </a:rPr>
              <a:t>beyond</a:t>
            </a:r>
            <a:r>
              <a:rPr sz="2267" spc="-20" dirty="0">
                <a:latin typeface="Calibri"/>
                <a:cs typeface="Calibri"/>
              </a:rPr>
              <a:t> </a:t>
            </a:r>
            <a:r>
              <a:rPr sz="2267" spc="-7" dirty="0">
                <a:latin typeface="Calibri"/>
                <a:cs typeface="Calibri"/>
              </a:rPr>
              <a:t>current </a:t>
            </a:r>
            <a:r>
              <a:rPr sz="2267" spc="-20" dirty="0">
                <a:latin typeface="Calibri"/>
                <a:cs typeface="Calibri"/>
              </a:rPr>
              <a:t>system</a:t>
            </a:r>
            <a:r>
              <a:rPr sz="2267" spc="27" dirty="0">
                <a:latin typeface="Calibri"/>
                <a:cs typeface="Calibri"/>
              </a:rPr>
              <a:t> </a:t>
            </a:r>
            <a:r>
              <a:rPr sz="2267" dirty="0">
                <a:latin typeface="Calibri"/>
                <a:cs typeface="Calibri"/>
              </a:rPr>
              <a:t>who</a:t>
            </a:r>
            <a:r>
              <a:rPr sz="2267" spc="-20" dirty="0">
                <a:latin typeface="Calibri"/>
                <a:cs typeface="Calibri"/>
              </a:rPr>
              <a:t> </a:t>
            </a:r>
            <a:r>
              <a:rPr sz="2267" dirty="0">
                <a:latin typeface="Calibri"/>
                <a:cs typeface="Calibri"/>
              </a:rPr>
              <a:t>will</a:t>
            </a:r>
            <a:r>
              <a:rPr sz="2267" spc="-20" dirty="0">
                <a:latin typeface="Calibri"/>
                <a:cs typeface="Calibri"/>
              </a:rPr>
              <a:t> </a:t>
            </a:r>
            <a:r>
              <a:rPr sz="2267" dirty="0">
                <a:latin typeface="Calibri"/>
                <a:cs typeface="Calibri"/>
              </a:rPr>
              <a:t>be</a:t>
            </a:r>
            <a:r>
              <a:rPr sz="2267" spc="7" dirty="0">
                <a:latin typeface="Calibri"/>
                <a:cs typeface="Calibri"/>
              </a:rPr>
              <a:t> </a:t>
            </a:r>
            <a:r>
              <a:rPr sz="2267" spc="-20" dirty="0">
                <a:latin typeface="Calibri"/>
                <a:cs typeface="Calibri"/>
              </a:rPr>
              <a:t>affected</a:t>
            </a:r>
            <a:r>
              <a:rPr sz="2267" spc="53" dirty="0">
                <a:latin typeface="Calibri"/>
                <a:cs typeface="Calibri"/>
              </a:rPr>
              <a:t> </a:t>
            </a:r>
            <a:r>
              <a:rPr sz="2267" spc="-7" dirty="0">
                <a:latin typeface="Calibri"/>
                <a:cs typeface="Calibri"/>
              </a:rPr>
              <a:t>indirectly</a:t>
            </a:r>
            <a:r>
              <a:rPr sz="2267" dirty="0">
                <a:latin typeface="Calibri"/>
                <a:cs typeface="Calibri"/>
              </a:rPr>
              <a:t> </a:t>
            </a:r>
            <a:r>
              <a:rPr sz="2267" spc="-13" dirty="0">
                <a:latin typeface="Calibri"/>
                <a:cs typeface="Calibri"/>
              </a:rPr>
              <a:t>by </a:t>
            </a:r>
            <a:r>
              <a:rPr sz="2267" spc="-493" dirty="0">
                <a:latin typeface="Calibri"/>
                <a:cs typeface="Calibri"/>
              </a:rPr>
              <a:t> </a:t>
            </a:r>
            <a:r>
              <a:rPr sz="2267" spc="-13" dirty="0">
                <a:latin typeface="Calibri"/>
                <a:cs typeface="Calibri"/>
              </a:rPr>
              <a:t>solution/transformation</a:t>
            </a:r>
            <a:endParaRPr sz="2267" dirty="0">
              <a:latin typeface="Calibri"/>
              <a:cs typeface="Calibri"/>
            </a:endParaRPr>
          </a:p>
          <a:p>
            <a:pPr marL="77890" algn="just">
              <a:buFont typeface="Arial" pitchFamily="34" charset="0"/>
              <a:buChar char="•"/>
            </a:pPr>
            <a:r>
              <a:rPr sz="2267" dirty="0">
                <a:latin typeface="Calibri"/>
                <a:cs typeface="Calibri"/>
              </a:rPr>
              <a:t>Think</a:t>
            </a:r>
            <a:r>
              <a:rPr sz="2267" spc="-47" dirty="0">
                <a:latin typeface="Calibri"/>
                <a:cs typeface="Calibri"/>
              </a:rPr>
              <a:t> </a:t>
            </a:r>
            <a:r>
              <a:rPr sz="2267" dirty="0">
                <a:latin typeface="Calibri"/>
                <a:cs typeface="Calibri"/>
              </a:rPr>
              <a:t>of</a:t>
            </a:r>
            <a:r>
              <a:rPr sz="2267" spc="7" dirty="0">
                <a:latin typeface="Calibri"/>
                <a:cs typeface="Calibri"/>
              </a:rPr>
              <a:t> </a:t>
            </a:r>
            <a:r>
              <a:rPr sz="2267" dirty="0">
                <a:latin typeface="Calibri"/>
                <a:cs typeface="Calibri"/>
              </a:rPr>
              <a:t>the</a:t>
            </a:r>
            <a:r>
              <a:rPr sz="2267" spc="-13" dirty="0">
                <a:latin typeface="Calibri"/>
                <a:cs typeface="Calibri"/>
              </a:rPr>
              <a:t> </a:t>
            </a:r>
            <a:r>
              <a:rPr sz="2267" dirty="0">
                <a:latin typeface="Calibri"/>
                <a:cs typeface="Calibri"/>
              </a:rPr>
              <a:t>bigger</a:t>
            </a:r>
            <a:r>
              <a:rPr sz="2267" spc="-47" dirty="0">
                <a:latin typeface="Calibri"/>
                <a:cs typeface="Calibri"/>
              </a:rPr>
              <a:t> </a:t>
            </a:r>
            <a:r>
              <a:rPr sz="2267" spc="-7" dirty="0">
                <a:latin typeface="Calibri"/>
                <a:cs typeface="Calibri"/>
              </a:rPr>
              <a:t>picture</a:t>
            </a:r>
            <a:r>
              <a:rPr sz="2267" spc="-13" dirty="0">
                <a:latin typeface="Calibri"/>
                <a:cs typeface="Calibri"/>
              </a:rPr>
              <a:t> </a:t>
            </a:r>
            <a:r>
              <a:rPr sz="2267" dirty="0">
                <a:latin typeface="Calibri"/>
                <a:cs typeface="Calibri"/>
              </a:rPr>
              <a:t>(</a:t>
            </a:r>
            <a:r>
              <a:rPr sz="2267" i="1" dirty="0">
                <a:latin typeface="Calibri"/>
                <a:cs typeface="Calibri"/>
              </a:rPr>
              <a:t>beyond</a:t>
            </a:r>
            <a:r>
              <a:rPr sz="2267" i="1" spc="-27" dirty="0">
                <a:latin typeface="Calibri"/>
                <a:cs typeface="Calibri"/>
              </a:rPr>
              <a:t> </a:t>
            </a:r>
            <a:r>
              <a:rPr sz="2267" i="1" dirty="0">
                <a:latin typeface="Calibri"/>
                <a:cs typeface="Calibri"/>
              </a:rPr>
              <a:t>the</a:t>
            </a:r>
            <a:r>
              <a:rPr sz="2267" i="1" spc="-33" dirty="0">
                <a:latin typeface="Calibri"/>
                <a:cs typeface="Calibri"/>
              </a:rPr>
              <a:t> </a:t>
            </a:r>
            <a:r>
              <a:rPr sz="2267" i="1" spc="-20" dirty="0">
                <a:latin typeface="Calibri"/>
                <a:cs typeface="Calibri"/>
              </a:rPr>
              <a:t>system)</a:t>
            </a:r>
            <a:endParaRPr sz="2267" dirty="0">
              <a:latin typeface="Calibri"/>
              <a:cs typeface="Calibri"/>
            </a:endParaRPr>
          </a:p>
          <a:p>
            <a:pPr marL="77890"/>
            <a:r>
              <a:rPr sz="2267" b="1" spc="-13" smtClean="0">
                <a:latin typeface="Calibri"/>
                <a:cs typeface="Calibri"/>
              </a:rPr>
              <a:t>Owners</a:t>
            </a:r>
            <a:endParaRPr sz="2267" dirty="0">
              <a:latin typeface="Calibri"/>
              <a:cs typeface="Calibri"/>
            </a:endParaRPr>
          </a:p>
          <a:p>
            <a:pPr marL="77890" algn="just">
              <a:buFont typeface="Arial" pitchFamily="34" charset="0"/>
              <a:buChar char="•"/>
            </a:pPr>
            <a:r>
              <a:rPr sz="2267" spc="-13" dirty="0">
                <a:latin typeface="Calibri"/>
                <a:cs typeface="Calibri"/>
              </a:rPr>
              <a:t>Stakeholders</a:t>
            </a:r>
            <a:r>
              <a:rPr sz="2267" spc="13" dirty="0">
                <a:latin typeface="Calibri"/>
                <a:cs typeface="Calibri"/>
              </a:rPr>
              <a:t> </a:t>
            </a:r>
            <a:r>
              <a:rPr sz="2267" spc="-7" dirty="0">
                <a:latin typeface="Calibri"/>
                <a:cs typeface="Calibri"/>
              </a:rPr>
              <a:t>who</a:t>
            </a:r>
            <a:r>
              <a:rPr sz="2267" spc="-33" dirty="0">
                <a:latin typeface="Calibri"/>
                <a:cs typeface="Calibri"/>
              </a:rPr>
              <a:t> </a:t>
            </a:r>
            <a:r>
              <a:rPr sz="2267" spc="-7" dirty="0">
                <a:latin typeface="Calibri"/>
                <a:cs typeface="Calibri"/>
              </a:rPr>
              <a:t>own </a:t>
            </a:r>
            <a:r>
              <a:rPr sz="2267" dirty="0">
                <a:latin typeface="Calibri"/>
                <a:cs typeface="Calibri"/>
              </a:rPr>
              <a:t>the</a:t>
            </a:r>
            <a:r>
              <a:rPr sz="2267" spc="7" dirty="0">
                <a:latin typeface="Calibri"/>
                <a:cs typeface="Calibri"/>
              </a:rPr>
              <a:t> </a:t>
            </a:r>
            <a:r>
              <a:rPr sz="2267" spc="-7" dirty="0">
                <a:latin typeface="Calibri"/>
                <a:cs typeface="Calibri"/>
              </a:rPr>
              <a:t>permission</a:t>
            </a:r>
            <a:r>
              <a:rPr sz="2267" spc="-47" dirty="0">
                <a:latin typeface="Calibri"/>
                <a:cs typeface="Calibri"/>
              </a:rPr>
              <a:t> </a:t>
            </a:r>
            <a:r>
              <a:rPr sz="2267" spc="-7" dirty="0">
                <a:latin typeface="Calibri"/>
                <a:cs typeface="Calibri"/>
              </a:rPr>
              <a:t>to</a:t>
            </a:r>
            <a:r>
              <a:rPr sz="2267" spc="13" dirty="0">
                <a:latin typeface="Calibri"/>
                <a:cs typeface="Calibri"/>
              </a:rPr>
              <a:t> </a:t>
            </a:r>
            <a:r>
              <a:rPr sz="2267" spc="-13" dirty="0">
                <a:latin typeface="Calibri"/>
                <a:cs typeface="Calibri"/>
              </a:rPr>
              <a:t>start/stop/pause/cancel</a:t>
            </a:r>
            <a:r>
              <a:rPr sz="2267" spc="-47" dirty="0">
                <a:latin typeface="Calibri"/>
                <a:cs typeface="Calibri"/>
              </a:rPr>
              <a:t> </a:t>
            </a:r>
            <a:r>
              <a:rPr sz="2267" spc="-13" dirty="0">
                <a:latin typeface="Calibri"/>
                <a:cs typeface="Calibri"/>
              </a:rPr>
              <a:t>your</a:t>
            </a:r>
            <a:r>
              <a:rPr sz="2267" spc="20" dirty="0">
                <a:latin typeface="Calibri"/>
                <a:cs typeface="Calibri"/>
              </a:rPr>
              <a:t> </a:t>
            </a:r>
            <a:r>
              <a:rPr sz="2267" spc="-13" dirty="0">
                <a:latin typeface="Calibri"/>
                <a:cs typeface="Calibri"/>
              </a:rPr>
              <a:t>transformation</a:t>
            </a:r>
            <a:r>
              <a:rPr sz="2267" spc="-40" dirty="0">
                <a:latin typeface="Calibri"/>
                <a:cs typeface="Calibri"/>
              </a:rPr>
              <a:t> </a:t>
            </a:r>
            <a:r>
              <a:rPr sz="2267" dirty="0">
                <a:latin typeface="Calibri"/>
                <a:cs typeface="Calibri"/>
              </a:rPr>
              <a:t>/</a:t>
            </a:r>
            <a:r>
              <a:rPr sz="2267" spc="100" dirty="0">
                <a:latin typeface="Calibri"/>
                <a:cs typeface="Calibri"/>
              </a:rPr>
              <a:t> </a:t>
            </a:r>
            <a:r>
              <a:rPr sz="2267" spc="-7" dirty="0">
                <a:latin typeface="Calibri"/>
                <a:cs typeface="Calibri"/>
              </a:rPr>
              <a:t>solution</a:t>
            </a:r>
            <a:endParaRPr sz="2267" dirty="0">
              <a:latin typeface="Calibri"/>
              <a:cs typeface="Calibri"/>
            </a:endParaRPr>
          </a:p>
          <a:p>
            <a:pPr marL="77890" algn="just">
              <a:buFont typeface="Arial" pitchFamily="34" charset="0"/>
              <a:buChar char="•"/>
            </a:pPr>
            <a:r>
              <a:rPr sz="2267" spc="-7" dirty="0">
                <a:latin typeface="Calibri"/>
                <a:cs typeface="Calibri"/>
              </a:rPr>
              <a:t>Leaders</a:t>
            </a:r>
            <a:r>
              <a:rPr sz="2267" spc="-53" dirty="0">
                <a:latin typeface="Calibri"/>
                <a:cs typeface="Calibri"/>
              </a:rPr>
              <a:t> </a:t>
            </a:r>
            <a:r>
              <a:rPr sz="2267" spc="7" dirty="0">
                <a:latin typeface="Calibri"/>
                <a:cs typeface="Calibri"/>
              </a:rPr>
              <a:t>who</a:t>
            </a:r>
            <a:r>
              <a:rPr sz="2267" spc="-33" dirty="0">
                <a:latin typeface="Calibri"/>
                <a:cs typeface="Calibri"/>
              </a:rPr>
              <a:t> </a:t>
            </a:r>
            <a:r>
              <a:rPr sz="2267" spc="-13" dirty="0">
                <a:latin typeface="Calibri"/>
                <a:cs typeface="Calibri"/>
              </a:rPr>
              <a:t>have</a:t>
            </a:r>
            <a:r>
              <a:rPr sz="2267" spc="-27" dirty="0">
                <a:latin typeface="Calibri"/>
                <a:cs typeface="Calibri"/>
              </a:rPr>
              <a:t> </a:t>
            </a:r>
            <a:r>
              <a:rPr sz="2267" dirty="0">
                <a:latin typeface="Calibri"/>
                <a:cs typeface="Calibri"/>
              </a:rPr>
              <a:t>the</a:t>
            </a:r>
            <a:r>
              <a:rPr sz="2267" spc="-7" dirty="0">
                <a:latin typeface="Calibri"/>
                <a:cs typeface="Calibri"/>
              </a:rPr>
              <a:t> </a:t>
            </a:r>
            <a:r>
              <a:rPr sz="2267" dirty="0">
                <a:latin typeface="Calibri"/>
                <a:cs typeface="Calibri"/>
              </a:rPr>
              <a:t>ability</a:t>
            </a:r>
            <a:r>
              <a:rPr sz="2267" spc="-33" dirty="0">
                <a:latin typeface="Calibri"/>
                <a:cs typeface="Calibri"/>
              </a:rPr>
              <a:t> </a:t>
            </a:r>
            <a:r>
              <a:rPr sz="2267" spc="-7" dirty="0">
                <a:latin typeface="Calibri"/>
                <a:cs typeface="Calibri"/>
              </a:rPr>
              <a:t>to</a:t>
            </a:r>
            <a:r>
              <a:rPr sz="2267" spc="7" dirty="0">
                <a:latin typeface="Calibri"/>
                <a:cs typeface="Calibri"/>
              </a:rPr>
              <a:t> </a:t>
            </a:r>
            <a:r>
              <a:rPr sz="2267" dirty="0">
                <a:latin typeface="Calibri"/>
                <a:cs typeface="Calibri"/>
              </a:rPr>
              <a:t>guide</a:t>
            </a:r>
            <a:r>
              <a:rPr sz="2267" spc="-27" dirty="0">
                <a:latin typeface="Calibri"/>
                <a:cs typeface="Calibri"/>
              </a:rPr>
              <a:t> </a:t>
            </a:r>
            <a:r>
              <a:rPr sz="2267" dirty="0">
                <a:latin typeface="Calibri"/>
                <a:cs typeface="Calibri"/>
              </a:rPr>
              <a:t>the</a:t>
            </a:r>
            <a:r>
              <a:rPr sz="2267" spc="-7" dirty="0">
                <a:latin typeface="Calibri"/>
                <a:cs typeface="Calibri"/>
              </a:rPr>
              <a:t> </a:t>
            </a:r>
            <a:r>
              <a:rPr sz="2267" dirty="0">
                <a:latin typeface="Calibri"/>
                <a:cs typeface="Calibri"/>
              </a:rPr>
              <a:t>solution</a:t>
            </a:r>
            <a:r>
              <a:rPr sz="2267" spc="-47" dirty="0">
                <a:latin typeface="Calibri"/>
                <a:cs typeface="Calibri"/>
              </a:rPr>
              <a:t> </a:t>
            </a:r>
            <a:r>
              <a:rPr sz="2267" dirty="0">
                <a:latin typeface="Calibri"/>
                <a:cs typeface="Calibri"/>
              </a:rPr>
              <a:t>as</a:t>
            </a:r>
            <a:r>
              <a:rPr sz="2267" spc="-7" dirty="0">
                <a:latin typeface="Calibri"/>
                <a:cs typeface="Calibri"/>
              </a:rPr>
              <a:t> </a:t>
            </a:r>
            <a:r>
              <a:rPr sz="2267" dirty="0">
                <a:latin typeface="Calibri"/>
                <a:cs typeface="Calibri"/>
              </a:rPr>
              <a:t>well</a:t>
            </a:r>
            <a:r>
              <a:rPr sz="2267" spc="-20" dirty="0">
                <a:latin typeface="Calibri"/>
                <a:cs typeface="Calibri"/>
              </a:rPr>
              <a:t> </a:t>
            </a:r>
            <a:r>
              <a:rPr sz="2267" dirty="0">
                <a:latin typeface="Calibri"/>
                <a:cs typeface="Calibri"/>
              </a:rPr>
              <a:t>as</a:t>
            </a:r>
            <a:r>
              <a:rPr sz="2267" spc="-7" dirty="0">
                <a:latin typeface="Calibri"/>
                <a:cs typeface="Calibri"/>
              </a:rPr>
              <a:t> block</a:t>
            </a:r>
            <a:r>
              <a:rPr sz="2267" spc="7" dirty="0">
                <a:latin typeface="Calibri"/>
                <a:cs typeface="Calibri"/>
              </a:rPr>
              <a:t> </a:t>
            </a:r>
            <a:r>
              <a:rPr sz="2267" dirty="0">
                <a:latin typeface="Calibri"/>
                <a:cs typeface="Calibri"/>
              </a:rPr>
              <a:t>it</a:t>
            </a:r>
          </a:p>
          <a:p>
            <a:pPr marL="77890"/>
            <a:r>
              <a:rPr sz="2267" b="1" spc="-13" smtClean="0">
                <a:latin typeface="Calibri"/>
                <a:cs typeface="Calibri"/>
              </a:rPr>
              <a:t>Environment</a:t>
            </a:r>
            <a:r>
              <a:rPr sz="2267" b="1" spc="-60" smtClean="0">
                <a:latin typeface="Calibri"/>
                <a:cs typeface="Calibri"/>
              </a:rPr>
              <a:t> </a:t>
            </a:r>
            <a:r>
              <a:rPr sz="2267" b="1" spc="-13" dirty="0">
                <a:latin typeface="Calibri"/>
                <a:cs typeface="Calibri"/>
              </a:rPr>
              <a:t>Constraints</a:t>
            </a:r>
            <a:endParaRPr sz="2267" dirty="0">
              <a:latin typeface="Calibri"/>
              <a:cs typeface="Calibri"/>
            </a:endParaRPr>
          </a:p>
          <a:p>
            <a:pPr marL="77890" marR="1496023"/>
            <a:r>
              <a:rPr sz="2267" spc="-13" dirty="0">
                <a:latin typeface="Calibri"/>
                <a:cs typeface="Calibri"/>
              </a:rPr>
              <a:t>Constraints</a:t>
            </a:r>
            <a:r>
              <a:rPr sz="2267" spc="-20" dirty="0">
                <a:latin typeface="Calibri"/>
                <a:cs typeface="Calibri"/>
              </a:rPr>
              <a:t> </a:t>
            </a:r>
            <a:r>
              <a:rPr sz="2267" spc="-7" dirty="0">
                <a:latin typeface="Calibri"/>
                <a:cs typeface="Calibri"/>
              </a:rPr>
              <a:t>(</a:t>
            </a:r>
            <a:r>
              <a:rPr sz="2267" i="1" spc="-7" dirty="0">
                <a:latin typeface="Calibri"/>
                <a:cs typeface="Calibri"/>
              </a:rPr>
              <a:t>legal,</a:t>
            </a:r>
            <a:r>
              <a:rPr sz="2267" i="1" spc="-20" dirty="0">
                <a:latin typeface="Calibri"/>
                <a:cs typeface="Calibri"/>
              </a:rPr>
              <a:t> </a:t>
            </a:r>
            <a:r>
              <a:rPr sz="2267" i="1" spc="-7" dirty="0">
                <a:latin typeface="Calibri"/>
                <a:cs typeface="Calibri"/>
              </a:rPr>
              <a:t>political, ethical,</a:t>
            </a:r>
            <a:r>
              <a:rPr sz="2267" i="1" spc="20" dirty="0">
                <a:latin typeface="Calibri"/>
                <a:cs typeface="Calibri"/>
              </a:rPr>
              <a:t> </a:t>
            </a:r>
            <a:r>
              <a:rPr sz="2267" i="1" dirty="0">
                <a:latin typeface="Calibri"/>
                <a:cs typeface="Calibri"/>
              </a:rPr>
              <a:t>regulation,</a:t>
            </a:r>
            <a:r>
              <a:rPr sz="2267" i="1" spc="-7" dirty="0">
                <a:latin typeface="Calibri"/>
                <a:cs typeface="Calibri"/>
              </a:rPr>
              <a:t> norms,</a:t>
            </a:r>
            <a:r>
              <a:rPr sz="2267" i="1" spc="47" dirty="0">
                <a:latin typeface="Calibri"/>
                <a:cs typeface="Calibri"/>
              </a:rPr>
              <a:t> </a:t>
            </a:r>
            <a:r>
              <a:rPr sz="2267" i="1" spc="-7" dirty="0">
                <a:latin typeface="Calibri"/>
                <a:cs typeface="Calibri"/>
              </a:rPr>
              <a:t>financial, human</a:t>
            </a:r>
            <a:r>
              <a:rPr sz="2267" i="1" spc="13" dirty="0">
                <a:latin typeface="Calibri"/>
                <a:cs typeface="Calibri"/>
              </a:rPr>
              <a:t> </a:t>
            </a:r>
            <a:r>
              <a:rPr sz="2267" i="1" spc="-33" dirty="0">
                <a:latin typeface="Calibri"/>
                <a:cs typeface="Calibri"/>
              </a:rPr>
              <a:t>power,</a:t>
            </a:r>
            <a:r>
              <a:rPr sz="2267" i="1" spc="7" dirty="0">
                <a:latin typeface="Calibri"/>
                <a:cs typeface="Calibri"/>
              </a:rPr>
              <a:t> </a:t>
            </a:r>
            <a:r>
              <a:rPr sz="2267" i="1" spc="-13" dirty="0">
                <a:latin typeface="Calibri"/>
                <a:cs typeface="Calibri"/>
              </a:rPr>
              <a:t>etc.) </a:t>
            </a:r>
            <a:r>
              <a:rPr sz="2267" i="1" spc="-493" dirty="0">
                <a:latin typeface="Calibri"/>
                <a:cs typeface="Calibri"/>
              </a:rPr>
              <a:t> </a:t>
            </a:r>
            <a:r>
              <a:rPr sz="2267" i="1" dirty="0">
                <a:latin typeface="Calibri"/>
                <a:cs typeface="Calibri"/>
              </a:rPr>
              <a:t>or</a:t>
            </a:r>
            <a:r>
              <a:rPr sz="2267" i="1" spc="-7" dirty="0">
                <a:latin typeface="Calibri"/>
                <a:cs typeface="Calibri"/>
              </a:rPr>
              <a:t> </a:t>
            </a:r>
            <a:r>
              <a:rPr sz="2267" dirty="0">
                <a:latin typeface="Calibri"/>
                <a:cs typeface="Calibri"/>
              </a:rPr>
              <a:t>rules</a:t>
            </a:r>
            <a:r>
              <a:rPr sz="2267" spc="-33" dirty="0">
                <a:latin typeface="Calibri"/>
                <a:cs typeface="Calibri"/>
              </a:rPr>
              <a:t> </a:t>
            </a:r>
            <a:r>
              <a:rPr sz="2267" spc="-7" dirty="0">
                <a:latin typeface="Calibri"/>
                <a:cs typeface="Calibri"/>
              </a:rPr>
              <a:t>that</a:t>
            </a:r>
            <a:r>
              <a:rPr sz="2267" spc="-33" dirty="0">
                <a:latin typeface="Calibri"/>
                <a:cs typeface="Calibri"/>
              </a:rPr>
              <a:t> </a:t>
            </a:r>
            <a:r>
              <a:rPr sz="2267" spc="-20" dirty="0">
                <a:latin typeface="Calibri"/>
                <a:cs typeface="Calibri"/>
              </a:rPr>
              <a:t>may</a:t>
            </a:r>
            <a:r>
              <a:rPr sz="2267" spc="20" dirty="0">
                <a:latin typeface="Calibri"/>
                <a:cs typeface="Calibri"/>
              </a:rPr>
              <a:t> </a:t>
            </a:r>
            <a:r>
              <a:rPr sz="2267" dirty="0">
                <a:latin typeface="Calibri"/>
                <a:cs typeface="Calibri"/>
              </a:rPr>
              <a:t>hinder</a:t>
            </a:r>
            <a:r>
              <a:rPr sz="2267" spc="-53" dirty="0">
                <a:latin typeface="Calibri"/>
                <a:cs typeface="Calibri"/>
              </a:rPr>
              <a:t> </a:t>
            </a:r>
            <a:r>
              <a:rPr sz="2267" dirty="0">
                <a:latin typeface="Calibri"/>
                <a:cs typeface="Calibri"/>
              </a:rPr>
              <a:t>solution</a:t>
            </a:r>
            <a:r>
              <a:rPr sz="2267" spc="-60" dirty="0">
                <a:latin typeface="Calibri"/>
                <a:cs typeface="Calibri"/>
              </a:rPr>
              <a:t> </a:t>
            </a:r>
            <a:r>
              <a:rPr sz="2267" spc="-7" dirty="0">
                <a:latin typeface="Calibri"/>
                <a:cs typeface="Calibri"/>
              </a:rPr>
              <a:t>implementation</a:t>
            </a:r>
            <a:endParaRPr sz="2267" dirty="0">
              <a:latin typeface="Calibri"/>
              <a:cs typeface="Calibri"/>
            </a:endParaRPr>
          </a:p>
        </p:txBody>
      </p:sp>
      <p:pic>
        <p:nvPicPr>
          <p:cNvPr id="7" name="object 7"/>
          <p:cNvPicPr/>
          <p:nvPr/>
        </p:nvPicPr>
        <p:blipFill>
          <a:blip r:embed="rId2" cstate="print"/>
          <a:stretch>
            <a:fillRect/>
          </a:stretch>
        </p:blipFill>
        <p:spPr>
          <a:xfrm>
            <a:off x="7702826" y="4731027"/>
            <a:ext cx="1052402" cy="1983677"/>
          </a:xfrm>
          <a:prstGeom prst="rect">
            <a:avLst/>
          </a:prstGeom>
        </p:spPr>
      </p:pic>
      <p:sp>
        <p:nvSpPr>
          <p:cNvPr id="8"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dirty="0" smtClean="0"/>
              <a:t>Elements</a:t>
            </a:r>
            <a:r>
              <a:rPr lang="en-US" sz="3600" spc="-100" dirty="0" smtClean="0"/>
              <a:t> </a:t>
            </a:r>
            <a:r>
              <a:rPr lang="en-US" sz="3600" dirty="0" smtClean="0"/>
              <a:t>of</a:t>
            </a:r>
            <a:r>
              <a:rPr lang="en-US" sz="3600" spc="293" dirty="0" smtClean="0"/>
              <a:t> </a:t>
            </a:r>
            <a:r>
              <a:rPr lang="en-US" sz="3600" spc="-40" dirty="0" smtClean="0">
                <a:solidFill>
                  <a:srgbClr val="001F5F"/>
                </a:solidFill>
              </a:rPr>
              <a:t>CATWOE</a:t>
            </a:r>
            <a:endParaRPr lang="en-US" sz="3400" b="1" dirty="0">
              <a:solidFill>
                <a:schemeClr val="tx1"/>
              </a:solidFill>
            </a:endParaRPr>
          </a:p>
        </p:txBody>
      </p:sp>
      <p:sp>
        <p:nvSpPr>
          <p:cNvPr id="9" name="Date Placeholder 8"/>
          <p:cNvSpPr>
            <a:spLocks noGrp="1"/>
          </p:cNvSpPr>
          <p:nvPr>
            <p:ph type="dt" sz="half" idx="10"/>
          </p:nvPr>
        </p:nvSpPr>
        <p:spPr/>
        <p:txBody>
          <a:bodyPr/>
          <a:lstStyle/>
          <a:p>
            <a:fld id="{8BE7A8FF-7375-49DE-81C3-953CEE21E1D3}" type="datetime1">
              <a:rPr lang="en-IN" smtClean="0"/>
              <a:pPr/>
              <a:t>22-06-2021</a:t>
            </a:fld>
            <a:endParaRPr lang="en-IN"/>
          </a:p>
        </p:txBody>
      </p:sp>
      <p:sp>
        <p:nvSpPr>
          <p:cNvPr id="10" name="Slide Number Placeholder 9"/>
          <p:cNvSpPr>
            <a:spLocks noGrp="1"/>
          </p:cNvSpPr>
          <p:nvPr>
            <p:ph type="sldNum" sz="quarter" idx="12"/>
          </p:nvPr>
        </p:nvSpPr>
        <p:spPr/>
        <p:txBody>
          <a:bodyPr/>
          <a:lstStyle/>
          <a:p>
            <a:fld id="{C8C2747D-87CD-49B3-B348-5B8ED1820296}" type="slidenum">
              <a:rPr lang="en-IN" smtClean="0"/>
              <a:pPr/>
              <a:t>119</a:t>
            </a:fld>
            <a:endParaRPr lang="en-IN"/>
          </a:p>
        </p:txBody>
      </p:sp>
      <p:sp>
        <p:nvSpPr>
          <p:cNvPr id="11" name="Footer Placeholder 10"/>
          <p:cNvSpPr>
            <a:spLocks noGrp="1"/>
          </p:cNvSpPr>
          <p:nvPr>
            <p:ph type="ftr" sz="quarter" idx="11"/>
          </p:nvPr>
        </p:nvSpPr>
        <p:spPr/>
        <p:txBody>
          <a:bodyPr/>
          <a:lstStyle/>
          <a:p>
            <a:r>
              <a:rPr lang="en-US" smtClean="0"/>
              <a:t>Harsh Awasthi                  DT-I (ACSE0203)                    Unit 2</a:t>
            </a:r>
            <a:endParaRPr lang="en-IN"/>
          </a:p>
        </p:txBody>
      </p:sp>
      <p:pic>
        <p:nvPicPr>
          <p:cNvPr id="1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nvGraphicFramePr>
        <p:xfrm>
          <a:off x="599982" y="2514600"/>
          <a:ext cx="7858218" cy="1447800"/>
        </p:xfrm>
        <a:graphic>
          <a:graphicData uri="http://schemas.openxmlformats.org/drawingml/2006/table">
            <a:tbl>
              <a:tblPr/>
              <a:tblGrid>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just"/>
                      <a:r>
                        <a:rPr lang="en-US" sz="2400" dirty="0" smtClean="0">
                          <a:latin typeface="Times New Roman" pitchFamily="18" charset="0"/>
                          <a:cs typeface="Times New Roman" pitchFamily="18" charset="0"/>
                        </a:rPr>
                        <a:t>Understanding human as a co-existence of ‘I’ (self) and body &amp; Basic physical needs</a:t>
                      </a:r>
                    </a:p>
                    <a:p>
                      <a:pPr algn="just"/>
                      <a:endParaRPr lang="en-US" sz="2400" dirty="0" smtClean="0">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 CO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67409"/>
            <a:ext cx="9144000" cy="5890591"/>
          </a:xfrm>
          <a:prstGeom prst="rect">
            <a:avLst/>
          </a:prstGeom>
        </p:spPr>
      </p:pic>
      <p:sp>
        <p:nvSpPr>
          <p:cNvPr id="4" name="object 4"/>
          <p:cNvSpPr/>
          <p:nvPr/>
        </p:nvSpPr>
        <p:spPr>
          <a:xfrm>
            <a:off x="58242" y="1154981"/>
            <a:ext cx="7256958" cy="4255219"/>
          </a:xfrm>
          <a:custGeom>
            <a:avLst/>
            <a:gdLst/>
            <a:ahLst/>
            <a:cxnLst/>
            <a:rect l="l" t="t" r="r" b="b"/>
            <a:pathLst>
              <a:path w="6002020" h="3267075">
                <a:moveTo>
                  <a:pt x="5696508" y="0"/>
                </a:moveTo>
                <a:lnTo>
                  <a:pt x="305130" y="0"/>
                </a:lnTo>
                <a:lnTo>
                  <a:pt x="255634" y="3994"/>
                </a:lnTo>
                <a:lnTo>
                  <a:pt x="208681" y="15560"/>
                </a:lnTo>
                <a:lnTo>
                  <a:pt x="164900" y="34067"/>
                </a:lnTo>
                <a:lnTo>
                  <a:pt x="124919" y="58887"/>
                </a:lnTo>
                <a:lnTo>
                  <a:pt x="89366" y="89392"/>
                </a:lnTo>
                <a:lnTo>
                  <a:pt x="58869" y="124952"/>
                </a:lnTo>
                <a:lnTo>
                  <a:pt x="34056" y="164940"/>
                </a:lnTo>
                <a:lnTo>
                  <a:pt x="15554" y="208727"/>
                </a:lnTo>
                <a:lnTo>
                  <a:pt x="3993" y="255683"/>
                </a:lnTo>
                <a:lnTo>
                  <a:pt x="0" y="305180"/>
                </a:lnTo>
                <a:lnTo>
                  <a:pt x="0" y="2961893"/>
                </a:lnTo>
                <a:lnTo>
                  <a:pt x="3993" y="3011388"/>
                </a:lnTo>
                <a:lnTo>
                  <a:pt x="15554" y="3058337"/>
                </a:lnTo>
                <a:lnTo>
                  <a:pt x="34056" y="3102112"/>
                </a:lnTo>
                <a:lnTo>
                  <a:pt x="58869" y="3142086"/>
                </a:lnTo>
                <a:lnTo>
                  <a:pt x="89366" y="3177632"/>
                </a:lnTo>
                <a:lnTo>
                  <a:pt x="124919" y="3208121"/>
                </a:lnTo>
                <a:lnTo>
                  <a:pt x="164900" y="3232928"/>
                </a:lnTo>
                <a:lnTo>
                  <a:pt x="208681" y="3251423"/>
                </a:lnTo>
                <a:lnTo>
                  <a:pt x="255634" y="3262981"/>
                </a:lnTo>
                <a:lnTo>
                  <a:pt x="305130" y="3266973"/>
                </a:lnTo>
                <a:lnTo>
                  <a:pt x="5696508" y="3266973"/>
                </a:lnTo>
                <a:lnTo>
                  <a:pt x="5746002" y="3262981"/>
                </a:lnTo>
                <a:lnTo>
                  <a:pt x="5792949" y="3251423"/>
                </a:lnTo>
                <a:lnTo>
                  <a:pt x="5836721" y="3232928"/>
                </a:lnTo>
                <a:lnTo>
                  <a:pt x="5876692" y="3208121"/>
                </a:lnTo>
                <a:lnTo>
                  <a:pt x="5912234" y="3177632"/>
                </a:lnTo>
                <a:lnTo>
                  <a:pt x="5942720" y="3142086"/>
                </a:lnTo>
                <a:lnTo>
                  <a:pt x="5967523" y="3102112"/>
                </a:lnTo>
                <a:lnTo>
                  <a:pt x="5986015" y="3058337"/>
                </a:lnTo>
                <a:lnTo>
                  <a:pt x="5997571" y="3011388"/>
                </a:lnTo>
                <a:lnTo>
                  <a:pt x="6001562" y="2961893"/>
                </a:lnTo>
                <a:lnTo>
                  <a:pt x="6001562" y="305180"/>
                </a:lnTo>
                <a:lnTo>
                  <a:pt x="5997571" y="255683"/>
                </a:lnTo>
                <a:lnTo>
                  <a:pt x="5986015" y="208727"/>
                </a:lnTo>
                <a:lnTo>
                  <a:pt x="5967523" y="164940"/>
                </a:lnTo>
                <a:lnTo>
                  <a:pt x="5942720" y="124952"/>
                </a:lnTo>
                <a:lnTo>
                  <a:pt x="5912234" y="89392"/>
                </a:lnTo>
                <a:lnTo>
                  <a:pt x="5876692" y="58887"/>
                </a:lnTo>
                <a:lnTo>
                  <a:pt x="5836721" y="34067"/>
                </a:lnTo>
                <a:lnTo>
                  <a:pt x="5792949" y="15560"/>
                </a:lnTo>
                <a:lnTo>
                  <a:pt x="5746002" y="3994"/>
                </a:lnTo>
                <a:lnTo>
                  <a:pt x="5696508" y="0"/>
                </a:lnTo>
                <a:close/>
              </a:path>
            </a:pathLst>
          </a:custGeom>
          <a:solidFill>
            <a:srgbClr val="FFFFFF">
              <a:alpha val="78823"/>
            </a:srgbClr>
          </a:solidFill>
        </p:spPr>
        <p:txBody>
          <a:bodyPr wrap="square" lIns="0" tIns="0" rIns="0" bIns="0" rtlCol="0"/>
          <a:lstStyle/>
          <a:p>
            <a:endParaRPr sz="2400"/>
          </a:p>
        </p:txBody>
      </p:sp>
      <p:sp>
        <p:nvSpPr>
          <p:cNvPr id="5" name="object 5"/>
          <p:cNvSpPr txBox="1"/>
          <p:nvPr/>
        </p:nvSpPr>
        <p:spPr>
          <a:xfrm>
            <a:off x="279756" y="1328552"/>
            <a:ext cx="6730644" cy="4069426"/>
          </a:xfrm>
          <a:prstGeom prst="rect">
            <a:avLst/>
          </a:prstGeom>
        </p:spPr>
        <p:txBody>
          <a:bodyPr vert="horz" wrap="square" lIns="0" tIns="16933" rIns="0" bIns="0" rtlCol="0">
            <a:spAutoFit/>
          </a:bodyPr>
          <a:lstStyle/>
          <a:p>
            <a:pPr marL="16933" marR="6773" algn="just">
              <a:spcBef>
                <a:spcPts val="133"/>
              </a:spcBef>
            </a:pPr>
            <a:r>
              <a:rPr sz="2400" dirty="0">
                <a:latin typeface="Calibri"/>
                <a:cs typeface="Calibri"/>
              </a:rPr>
              <a:t>Imagine</a:t>
            </a:r>
            <a:r>
              <a:rPr sz="2400" spc="7" dirty="0">
                <a:latin typeface="Calibri"/>
                <a:cs typeface="Calibri"/>
              </a:rPr>
              <a:t> </a:t>
            </a:r>
            <a:r>
              <a:rPr sz="2400" spc="-7" dirty="0">
                <a:latin typeface="Calibri"/>
                <a:cs typeface="Calibri"/>
              </a:rPr>
              <a:t>that</a:t>
            </a:r>
            <a:r>
              <a:rPr sz="2400" dirty="0">
                <a:latin typeface="Calibri"/>
                <a:cs typeface="Calibri"/>
              </a:rPr>
              <a:t> </a:t>
            </a:r>
            <a:r>
              <a:rPr sz="2400" spc="-13" dirty="0">
                <a:latin typeface="Calibri"/>
                <a:cs typeface="Calibri"/>
              </a:rPr>
              <a:t>you</a:t>
            </a:r>
            <a:r>
              <a:rPr sz="2400" spc="-7" dirty="0">
                <a:latin typeface="Calibri"/>
                <a:cs typeface="Calibri"/>
              </a:rPr>
              <a:t> </a:t>
            </a:r>
            <a:r>
              <a:rPr sz="2400" spc="-13" dirty="0">
                <a:latin typeface="Calibri"/>
                <a:cs typeface="Calibri"/>
              </a:rPr>
              <a:t>are</a:t>
            </a:r>
            <a:r>
              <a:rPr sz="2400" spc="-7" dirty="0">
                <a:latin typeface="Calibri"/>
                <a:cs typeface="Calibri"/>
              </a:rPr>
              <a:t> </a:t>
            </a:r>
            <a:r>
              <a:rPr sz="2400" dirty="0">
                <a:latin typeface="Calibri"/>
                <a:cs typeface="Calibri"/>
              </a:rPr>
              <a:t>a</a:t>
            </a:r>
            <a:r>
              <a:rPr sz="2400" spc="7" dirty="0">
                <a:latin typeface="Calibri"/>
                <a:cs typeface="Calibri"/>
              </a:rPr>
              <a:t> </a:t>
            </a:r>
            <a:r>
              <a:rPr sz="2400" spc="-7" dirty="0">
                <a:latin typeface="Calibri"/>
                <a:cs typeface="Calibri"/>
              </a:rPr>
              <a:t>Labour</a:t>
            </a:r>
            <a:r>
              <a:rPr sz="2400" dirty="0">
                <a:latin typeface="Calibri"/>
                <a:cs typeface="Calibri"/>
              </a:rPr>
              <a:t> </a:t>
            </a:r>
            <a:r>
              <a:rPr sz="2400" spc="-13" dirty="0">
                <a:latin typeface="Calibri"/>
                <a:cs typeface="Calibri"/>
              </a:rPr>
              <a:t>Minister</a:t>
            </a:r>
            <a:r>
              <a:rPr sz="2400" spc="-7" dirty="0">
                <a:latin typeface="Calibri"/>
                <a:cs typeface="Calibri"/>
              </a:rPr>
              <a:t> of</a:t>
            </a:r>
            <a:r>
              <a:rPr sz="2400" spc="533" dirty="0">
                <a:latin typeface="Calibri"/>
                <a:cs typeface="Calibri"/>
              </a:rPr>
              <a:t> </a:t>
            </a:r>
            <a:r>
              <a:rPr sz="2400" dirty="0">
                <a:latin typeface="Calibri"/>
                <a:cs typeface="Calibri"/>
              </a:rPr>
              <a:t>a</a:t>
            </a:r>
            <a:r>
              <a:rPr sz="2400" spc="545" dirty="0">
                <a:latin typeface="Calibri"/>
                <a:cs typeface="Calibri"/>
              </a:rPr>
              <a:t> </a:t>
            </a:r>
            <a:r>
              <a:rPr sz="2400" spc="-27">
                <a:latin typeface="Calibri"/>
                <a:cs typeface="Calibri"/>
              </a:rPr>
              <a:t>state </a:t>
            </a:r>
            <a:r>
              <a:rPr sz="2400" spc="-20">
                <a:latin typeface="Calibri"/>
                <a:cs typeface="Calibri"/>
              </a:rPr>
              <a:t> </a:t>
            </a:r>
            <a:r>
              <a:rPr lang="en-US" sz="2400" spc="-7" dirty="0" smtClean="0">
                <a:latin typeface="Calibri"/>
                <a:cs typeface="Calibri"/>
              </a:rPr>
              <a:t>G</a:t>
            </a:r>
            <a:r>
              <a:rPr sz="2400" spc="-7" smtClean="0">
                <a:latin typeface="Calibri"/>
                <a:cs typeface="Calibri"/>
              </a:rPr>
              <a:t>overnment </a:t>
            </a:r>
            <a:r>
              <a:rPr sz="2400" spc="-7" dirty="0">
                <a:latin typeface="Calibri"/>
                <a:cs typeface="Calibri"/>
              </a:rPr>
              <a:t>in </a:t>
            </a:r>
            <a:r>
              <a:rPr sz="2400" dirty="0">
                <a:latin typeface="Calibri"/>
                <a:cs typeface="Calibri"/>
              </a:rPr>
              <a:t>India &amp; </a:t>
            </a:r>
            <a:r>
              <a:rPr sz="2400" spc="-13" dirty="0">
                <a:latin typeface="Calibri"/>
                <a:cs typeface="Calibri"/>
              </a:rPr>
              <a:t>you are </a:t>
            </a:r>
            <a:r>
              <a:rPr sz="2400" spc="-7" dirty="0">
                <a:latin typeface="Calibri"/>
                <a:cs typeface="Calibri"/>
              </a:rPr>
              <a:t>planning </a:t>
            </a:r>
            <a:r>
              <a:rPr sz="2400" spc="-13" dirty="0">
                <a:latin typeface="Calibri"/>
                <a:cs typeface="Calibri"/>
              </a:rPr>
              <a:t>to introduce </a:t>
            </a:r>
            <a:r>
              <a:rPr sz="2400" dirty="0">
                <a:latin typeface="Calibri"/>
                <a:cs typeface="Calibri"/>
              </a:rPr>
              <a:t>a bill </a:t>
            </a:r>
            <a:r>
              <a:rPr sz="2400" spc="-13" dirty="0">
                <a:latin typeface="Calibri"/>
                <a:cs typeface="Calibri"/>
              </a:rPr>
              <a:t>in </a:t>
            </a:r>
            <a:r>
              <a:rPr sz="2400" spc="-7" dirty="0">
                <a:latin typeface="Calibri"/>
                <a:cs typeface="Calibri"/>
              </a:rPr>
              <a:t> </a:t>
            </a:r>
            <a:r>
              <a:rPr sz="2400" dirty="0">
                <a:latin typeface="Calibri"/>
                <a:cs typeface="Calibri"/>
              </a:rPr>
              <a:t>the</a:t>
            </a:r>
            <a:r>
              <a:rPr sz="2400" spc="180" dirty="0">
                <a:latin typeface="Calibri"/>
                <a:cs typeface="Calibri"/>
              </a:rPr>
              <a:t> </a:t>
            </a:r>
            <a:r>
              <a:rPr sz="2400" spc="-27" dirty="0">
                <a:latin typeface="Calibri"/>
                <a:cs typeface="Calibri"/>
              </a:rPr>
              <a:t>state</a:t>
            </a:r>
            <a:r>
              <a:rPr sz="2400" spc="180" dirty="0">
                <a:latin typeface="Calibri"/>
                <a:cs typeface="Calibri"/>
              </a:rPr>
              <a:t> </a:t>
            </a:r>
            <a:r>
              <a:rPr sz="2400" spc="-27" dirty="0">
                <a:latin typeface="Calibri"/>
                <a:cs typeface="Calibri"/>
              </a:rPr>
              <a:t>assembly.</a:t>
            </a:r>
            <a:r>
              <a:rPr sz="2400" spc="180" dirty="0">
                <a:latin typeface="Calibri"/>
                <a:cs typeface="Calibri"/>
              </a:rPr>
              <a:t> </a:t>
            </a:r>
            <a:r>
              <a:rPr sz="2400" spc="-7" dirty="0">
                <a:latin typeface="Calibri"/>
                <a:cs typeface="Calibri"/>
              </a:rPr>
              <a:t>The</a:t>
            </a:r>
            <a:r>
              <a:rPr sz="2400" spc="180" dirty="0">
                <a:latin typeface="Calibri"/>
                <a:cs typeface="Calibri"/>
              </a:rPr>
              <a:t> </a:t>
            </a:r>
            <a:r>
              <a:rPr sz="2400" spc="-13" dirty="0">
                <a:latin typeface="Calibri"/>
                <a:cs typeface="Calibri"/>
              </a:rPr>
              <a:t>proposed</a:t>
            </a:r>
            <a:r>
              <a:rPr sz="2400" spc="200" dirty="0">
                <a:latin typeface="Calibri"/>
                <a:cs typeface="Calibri"/>
              </a:rPr>
              <a:t> </a:t>
            </a:r>
            <a:r>
              <a:rPr sz="2400" spc="-7" dirty="0">
                <a:latin typeface="Calibri"/>
                <a:cs typeface="Calibri"/>
              </a:rPr>
              <a:t>bill</a:t>
            </a:r>
            <a:r>
              <a:rPr sz="2400" spc="173" dirty="0">
                <a:latin typeface="Calibri"/>
                <a:cs typeface="Calibri"/>
              </a:rPr>
              <a:t> </a:t>
            </a:r>
            <a:r>
              <a:rPr sz="2400" spc="-7" dirty="0">
                <a:latin typeface="Calibri"/>
                <a:cs typeface="Calibri"/>
              </a:rPr>
              <a:t>is</a:t>
            </a:r>
            <a:r>
              <a:rPr sz="2400" spc="187" dirty="0">
                <a:latin typeface="Calibri"/>
                <a:cs typeface="Calibri"/>
              </a:rPr>
              <a:t> </a:t>
            </a:r>
            <a:r>
              <a:rPr sz="2400" dirty="0">
                <a:latin typeface="Calibri"/>
                <a:cs typeface="Calibri"/>
              </a:rPr>
              <a:t>about</a:t>
            </a:r>
            <a:r>
              <a:rPr sz="2400" spc="200" dirty="0">
                <a:latin typeface="Calibri"/>
                <a:cs typeface="Calibri"/>
              </a:rPr>
              <a:t> </a:t>
            </a:r>
            <a:r>
              <a:rPr sz="2400" spc="-7" dirty="0">
                <a:latin typeface="Calibri"/>
                <a:cs typeface="Calibri"/>
              </a:rPr>
              <a:t>ensuring</a:t>
            </a:r>
            <a:r>
              <a:rPr sz="2400" spc="187" dirty="0">
                <a:latin typeface="Calibri"/>
                <a:cs typeface="Calibri"/>
              </a:rPr>
              <a:t> </a:t>
            </a:r>
            <a:r>
              <a:rPr sz="2400" spc="-7" dirty="0">
                <a:latin typeface="Calibri"/>
                <a:cs typeface="Calibri"/>
              </a:rPr>
              <a:t>85% </a:t>
            </a:r>
            <a:r>
              <a:rPr sz="2400" spc="-527" dirty="0">
                <a:latin typeface="Calibri"/>
                <a:cs typeface="Calibri"/>
              </a:rPr>
              <a:t> </a:t>
            </a:r>
            <a:r>
              <a:rPr sz="2400" spc="-7" dirty="0">
                <a:latin typeface="Calibri"/>
                <a:cs typeface="Calibri"/>
              </a:rPr>
              <a:t>of</a:t>
            </a:r>
            <a:r>
              <a:rPr sz="2400" dirty="0">
                <a:latin typeface="Calibri"/>
                <a:cs typeface="Calibri"/>
              </a:rPr>
              <a:t> </a:t>
            </a:r>
            <a:r>
              <a:rPr sz="2400" spc="-7" dirty="0">
                <a:latin typeface="Calibri"/>
                <a:cs typeface="Calibri"/>
              </a:rPr>
              <a:t>jobs</a:t>
            </a:r>
            <a:r>
              <a:rPr sz="2400" dirty="0">
                <a:latin typeface="Calibri"/>
                <a:cs typeface="Calibri"/>
              </a:rPr>
              <a:t> </a:t>
            </a:r>
            <a:r>
              <a:rPr sz="2400" spc="-20" dirty="0">
                <a:latin typeface="Calibri"/>
                <a:cs typeface="Calibri"/>
              </a:rPr>
              <a:t>for</a:t>
            </a:r>
            <a:r>
              <a:rPr sz="2400" spc="-13" dirty="0">
                <a:latin typeface="Calibri"/>
                <a:cs typeface="Calibri"/>
              </a:rPr>
              <a:t> </a:t>
            </a:r>
            <a:r>
              <a:rPr sz="2400" spc="-7" dirty="0">
                <a:latin typeface="Calibri"/>
                <a:cs typeface="Calibri"/>
              </a:rPr>
              <a:t>local/domiciled</a:t>
            </a:r>
            <a:r>
              <a:rPr sz="2400" dirty="0">
                <a:latin typeface="Calibri"/>
                <a:cs typeface="Calibri"/>
              </a:rPr>
              <a:t> </a:t>
            </a:r>
            <a:r>
              <a:rPr sz="2400" spc="-7" dirty="0">
                <a:latin typeface="Calibri"/>
                <a:cs typeface="Calibri"/>
              </a:rPr>
              <a:t>residents</a:t>
            </a:r>
            <a:r>
              <a:rPr sz="2400" dirty="0">
                <a:latin typeface="Calibri"/>
                <a:cs typeface="Calibri"/>
              </a:rPr>
              <a:t> </a:t>
            </a:r>
            <a:r>
              <a:rPr sz="2400" spc="-7" dirty="0">
                <a:latin typeface="Calibri"/>
                <a:cs typeface="Calibri"/>
              </a:rPr>
              <a:t>of</a:t>
            </a:r>
            <a:r>
              <a:rPr sz="2400" dirty="0">
                <a:latin typeface="Calibri"/>
                <a:cs typeface="Calibri"/>
              </a:rPr>
              <a:t> the</a:t>
            </a:r>
            <a:r>
              <a:rPr sz="2400" spc="7" dirty="0">
                <a:latin typeface="Calibri"/>
                <a:cs typeface="Calibri"/>
              </a:rPr>
              <a:t> </a:t>
            </a:r>
            <a:r>
              <a:rPr sz="2400" spc="-27" dirty="0">
                <a:latin typeface="Calibri"/>
                <a:cs typeface="Calibri"/>
              </a:rPr>
              <a:t>state</a:t>
            </a:r>
            <a:r>
              <a:rPr sz="2400" spc="-20" dirty="0">
                <a:latin typeface="Calibri"/>
                <a:cs typeface="Calibri"/>
              </a:rPr>
              <a:t> for</a:t>
            </a:r>
            <a:r>
              <a:rPr sz="2400" spc="-13" dirty="0">
                <a:latin typeface="Calibri"/>
                <a:cs typeface="Calibri"/>
              </a:rPr>
              <a:t> </a:t>
            </a:r>
            <a:r>
              <a:rPr sz="2400" spc="-20" dirty="0">
                <a:latin typeface="Calibri"/>
                <a:cs typeface="Calibri"/>
              </a:rPr>
              <a:t>any </a:t>
            </a:r>
            <a:r>
              <a:rPr sz="2400" spc="-13" dirty="0">
                <a:latin typeface="Calibri"/>
                <a:cs typeface="Calibri"/>
              </a:rPr>
              <a:t> </a:t>
            </a:r>
            <a:r>
              <a:rPr sz="2400" spc="-7" dirty="0">
                <a:latin typeface="Calibri"/>
                <a:cs typeface="Calibri"/>
              </a:rPr>
              <a:t>government,</a:t>
            </a:r>
            <a:r>
              <a:rPr sz="2400" dirty="0">
                <a:latin typeface="Calibri"/>
                <a:cs typeface="Calibri"/>
              </a:rPr>
              <a:t> </a:t>
            </a:r>
            <a:r>
              <a:rPr sz="2400" spc="-20" dirty="0">
                <a:latin typeface="Calibri"/>
                <a:cs typeface="Calibri"/>
              </a:rPr>
              <a:t>private</a:t>
            </a:r>
            <a:r>
              <a:rPr sz="2400" spc="-13" dirty="0">
                <a:latin typeface="Calibri"/>
                <a:cs typeface="Calibri"/>
              </a:rPr>
              <a:t> companies</a:t>
            </a:r>
            <a:r>
              <a:rPr sz="2400" spc="-7" dirty="0">
                <a:latin typeface="Calibri"/>
                <a:cs typeface="Calibri"/>
              </a:rPr>
              <a:t> </a:t>
            </a:r>
            <a:r>
              <a:rPr sz="2400" dirty="0">
                <a:latin typeface="Calibri"/>
                <a:cs typeface="Calibri"/>
              </a:rPr>
              <a:t>&amp;</a:t>
            </a:r>
            <a:r>
              <a:rPr sz="2400" spc="7" dirty="0">
                <a:latin typeface="Calibri"/>
                <a:cs typeface="Calibri"/>
              </a:rPr>
              <a:t> </a:t>
            </a:r>
            <a:r>
              <a:rPr sz="2400" spc="-7" dirty="0">
                <a:latin typeface="Calibri"/>
                <a:cs typeface="Calibri"/>
              </a:rPr>
              <a:t>NGOs</a:t>
            </a:r>
            <a:r>
              <a:rPr sz="2400" dirty="0">
                <a:latin typeface="Calibri"/>
                <a:cs typeface="Calibri"/>
              </a:rPr>
              <a:t> </a:t>
            </a:r>
            <a:r>
              <a:rPr sz="2400" spc="-7" dirty="0">
                <a:latin typeface="Calibri"/>
                <a:cs typeface="Calibri"/>
              </a:rPr>
              <a:t>that</a:t>
            </a:r>
            <a:r>
              <a:rPr sz="2400" dirty="0">
                <a:latin typeface="Calibri"/>
                <a:cs typeface="Calibri"/>
              </a:rPr>
              <a:t> </a:t>
            </a:r>
            <a:r>
              <a:rPr sz="2400" spc="-7" dirty="0">
                <a:latin typeface="Calibri"/>
                <a:cs typeface="Calibri"/>
              </a:rPr>
              <a:t>is</a:t>
            </a:r>
            <a:r>
              <a:rPr sz="2400" dirty="0">
                <a:latin typeface="Calibri"/>
                <a:cs typeface="Calibri"/>
              </a:rPr>
              <a:t> </a:t>
            </a:r>
            <a:r>
              <a:rPr sz="2400" spc="-13" dirty="0">
                <a:latin typeface="Calibri"/>
                <a:cs typeface="Calibri"/>
              </a:rPr>
              <a:t>operating </a:t>
            </a:r>
            <a:r>
              <a:rPr sz="2400" spc="-527" dirty="0">
                <a:latin typeface="Calibri"/>
                <a:cs typeface="Calibri"/>
              </a:rPr>
              <a:t> </a:t>
            </a:r>
            <a:r>
              <a:rPr sz="2400" spc="-7" dirty="0">
                <a:latin typeface="Calibri"/>
                <a:cs typeface="Calibri"/>
              </a:rPr>
              <a:t>business out of </a:t>
            </a:r>
            <a:r>
              <a:rPr sz="2400" spc="-13" dirty="0">
                <a:latin typeface="Calibri"/>
                <a:cs typeface="Calibri"/>
              </a:rPr>
              <a:t>your </a:t>
            </a:r>
            <a:r>
              <a:rPr sz="2400" spc="-27" dirty="0">
                <a:latin typeface="Calibri"/>
                <a:cs typeface="Calibri"/>
              </a:rPr>
              <a:t>state. </a:t>
            </a:r>
            <a:r>
              <a:rPr sz="2400" spc="-7" dirty="0">
                <a:latin typeface="Calibri"/>
                <a:cs typeface="Calibri"/>
              </a:rPr>
              <a:t>The </a:t>
            </a:r>
            <a:r>
              <a:rPr sz="2400" spc="-13" dirty="0">
                <a:latin typeface="Calibri"/>
                <a:cs typeface="Calibri"/>
              </a:rPr>
              <a:t>bill </a:t>
            </a:r>
            <a:r>
              <a:rPr sz="2400" spc="-7" dirty="0">
                <a:latin typeface="Calibri"/>
                <a:cs typeface="Calibri"/>
              </a:rPr>
              <a:t>also mandates that if </a:t>
            </a:r>
            <a:r>
              <a:rPr sz="2400" dirty="0">
                <a:latin typeface="Calibri"/>
                <a:cs typeface="Calibri"/>
              </a:rPr>
              <a:t>the </a:t>
            </a:r>
            <a:r>
              <a:rPr sz="2400" spc="7" dirty="0">
                <a:latin typeface="Calibri"/>
                <a:cs typeface="Calibri"/>
              </a:rPr>
              <a:t> </a:t>
            </a:r>
            <a:r>
              <a:rPr sz="2400" spc="-13" dirty="0">
                <a:latin typeface="Calibri"/>
                <a:cs typeface="Calibri"/>
              </a:rPr>
              <a:t>hired</a:t>
            </a:r>
            <a:r>
              <a:rPr sz="2400" spc="-7" dirty="0">
                <a:latin typeface="Calibri"/>
                <a:cs typeface="Calibri"/>
              </a:rPr>
              <a:t> locals</a:t>
            </a:r>
            <a:r>
              <a:rPr sz="2400" dirty="0">
                <a:latin typeface="Calibri"/>
                <a:cs typeface="Calibri"/>
              </a:rPr>
              <a:t> </a:t>
            </a:r>
            <a:r>
              <a:rPr sz="2400" spc="-7" dirty="0">
                <a:latin typeface="Calibri"/>
                <a:cs typeface="Calibri"/>
              </a:rPr>
              <a:t>don’t </a:t>
            </a:r>
            <a:r>
              <a:rPr sz="2400" spc="-13" dirty="0">
                <a:latin typeface="Calibri"/>
                <a:cs typeface="Calibri"/>
              </a:rPr>
              <a:t>have</a:t>
            </a:r>
            <a:r>
              <a:rPr sz="2400" spc="-7" dirty="0">
                <a:latin typeface="Calibri"/>
                <a:cs typeface="Calibri"/>
              </a:rPr>
              <a:t> </a:t>
            </a:r>
            <a:r>
              <a:rPr sz="2400" dirty="0">
                <a:latin typeface="Calibri"/>
                <a:cs typeface="Calibri"/>
              </a:rPr>
              <a:t>needed</a:t>
            </a:r>
            <a:r>
              <a:rPr sz="2400" spc="7" dirty="0">
                <a:latin typeface="Calibri"/>
                <a:cs typeface="Calibri"/>
              </a:rPr>
              <a:t> </a:t>
            </a:r>
            <a:r>
              <a:rPr sz="2400" spc="-13" dirty="0">
                <a:latin typeface="Calibri"/>
                <a:cs typeface="Calibri"/>
              </a:rPr>
              <a:t>skills</a:t>
            </a:r>
            <a:r>
              <a:rPr sz="2400" spc="-7" dirty="0">
                <a:latin typeface="Calibri"/>
                <a:cs typeface="Calibri"/>
              </a:rPr>
              <a:t> </a:t>
            </a:r>
            <a:r>
              <a:rPr sz="2400" spc="-20" dirty="0">
                <a:latin typeface="Calibri"/>
                <a:cs typeface="Calibri"/>
              </a:rPr>
              <a:t>for</a:t>
            </a:r>
            <a:r>
              <a:rPr sz="2400" spc="-13" dirty="0">
                <a:latin typeface="Calibri"/>
                <a:cs typeface="Calibri"/>
              </a:rPr>
              <a:t> </a:t>
            </a:r>
            <a:r>
              <a:rPr sz="2400" dirty="0">
                <a:latin typeface="Calibri"/>
                <a:cs typeface="Calibri"/>
              </a:rPr>
              <a:t>the </a:t>
            </a:r>
            <a:r>
              <a:rPr sz="2400" spc="-7" dirty="0">
                <a:latin typeface="Calibri"/>
                <a:cs typeface="Calibri"/>
              </a:rPr>
              <a:t>job,</a:t>
            </a:r>
            <a:r>
              <a:rPr sz="2400" dirty="0">
                <a:latin typeface="Calibri"/>
                <a:cs typeface="Calibri"/>
              </a:rPr>
              <a:t> </a:t>
            </a:r>
            <a:r>
              <a:rPr sz="2400" spc="-7" dirty="0">
                <a:latin typeface="Calibri"/>
                <a:cs typeface="Calibri"/>
              </a:rPr>
              <a:t>it is</a:t>
            </a:r>
            <a:r>
              <a:rPr sz="2400" dirty="0">
                <a:latin typeface="Calibri"/>
                <a:cs typeface="Calibri"/>
              </a:rPr>
              <a:t> the </a:t>
            </a:r>
            <a:r>
              <a:rPr sz="2400" spc="7" dirty="0">
                <a:latin typeface="Calibri"/>
                <a:cs typeface="Calibri"/>
              </a:rPr>
              <a:t> </a:t>
            </a:r>
            <a:r>
              <a:rPr sz="2400" spc="-7" dirty="0">
                <a:latin typeface="Calibri"/>
                <a:cs typeface="Calibri"/>
              </a:rPr>
              <a:t>responsibility</a:t>
            </a:r>
            <a:r>
              <a:rPr sz="2400" dirty="0">
                <a:latin typeface="Calibri"/>
                <a:cs typeface="Calibri"/>
              </a:rPr>
              <a:t> </a:t>
            </a:r>
            <a:r>
              <a:rPr sz="2400" spc="-7" dirty="0">
                <a:latin typeface="Calibri"/>
                <a:cs typeface="Calibri"/>
              </a:rPr>
              <a:t>of</a:t>
            </a:r>
            <a:r>
              <a:rPr sz="2400" dirty="0">
                <a:latin typeface="Calibri"/>
                <a:cs typeface="Calibri"/>
              </a:rPr>
              <a:t> the</a:t>
            </a:r>
            <a:r>
              <a:rPr sz="2400" spc="7" dirty="0">
                <a:latin typeface="Calibri"/>
                <a:cs typeface="Calibri"/>
              </a:rPr>
              <a:t> </a:t>
            </a:r>
            <a:r>
              <a:rPr sz="2400" spc="-7" dirty="0">
                <a:latin typeface="Calibri"/>
                <a:cs typeface="Calibri"/>
              </a:rPr>
              <a:t>business</a:t>
            </a:r>
            <a:r>
              <a:rPr sz="2400" dirty="0">
                <a:latin typeface="Calibri"/>
                <a:cs typeface="Calibri"/>
              </a:rPr>
              <a:t> </a:t>
            </a:r>
            <a:r>
              <a:rPr sz="2400" spc="-13" dirty="0">
                <a:latin typeface="Calibri"/>
                <a:cs typeface="Calibri"/>
              </a:rPr>
              <a:t>to</a:t>
            </a:r>
            <a:r>
              <a:rPr sz="2400" spc="-7" dirty="0">
                <a:latin typeface="Calibri"/>
                <a:cs typeface="Calibri"/>
              </a:rPr>
              <a:t> </a:t>
            </a:r>
            <a:r>
              <a:rPr sz="2400" spc="-13" dirty="0">
                <a:latin typeface="Calibri"/>
                <a:cs typeface="Calibri"/>
              </a:rPr>
              <a:t>train</a:t>
            </a:r>
            <a:r>
              <a:rPr sz="2400" spc="-7" dirty="0">
                <a:latin typeface="Calibri"/>
                <a:cs typeface="Calibri"/>
              </a:rPr>
              <a:t> </a:t>
            </a:r>
            <a:r>
              <a:rPr sz="2400" dirty="0">
                <a:latin typeface="Calibri"/>
                <a:cs typeface="Calibri"/>
              </a:rPr>
              <a:t>them</a:t>
            </a:r>
            <a:r>
              <a:rPr sz="2400" spc="7" dirty="0">
                <a:latin typeface="Calibri"/>
                <a:cs typeface="Calibri"/>
              </a:rPr>
              <a:t> </a:t>
            </a:r>
            <a:r>
              <a:rPr sz="2400" spc="-7" dirty="0">
                <a:latin typeface="Calibri"/>
                <a:cs typeface="Calibri"/>
              </a:rPr>
              <a:t>in</a:t>
            </a:r>
            <a:r>
              <a:rPr sz="2400" dirty="0">
                <a:latin typeface="Calibri"/>
                <a:cs typeface="Calibri"/>
              </a:rPr>
              <a:t> </a:t>
            </a:r>
            <a:r>
              <a:rPr sz="2400" spc="-13" dirty="0">
                <a:latin typeface="Calibri"/>
                <a:cs typeface="Calibri"/>
              </a:rPr>
              <a:t>skills</a:t>
            </a:r>
            <a:r>
              <a:rPr sz="2400" spc="-7" dirty="0">
                <a:latin typeface="Calibri"/>
                <a:cs typeface="Calibri"/>
              </a:rPr>
              <a:t> </a:t>
            </a:r>
            <a:r>
              <a:rPr sz="2400" spc="-13" dirty="0">
                <a:latin typeface="Calibri"/>
                <a:cs typeface="Calibri"/>
              </a:rPr>
              <a:t>after </a:t>
            </a:r>
            <a:r>
              <a:rPr sz="2400" spc="-7" dirty="0">
                <a:latin typeface="Calibri"/>
                <a:cs typeface="Calibri"/>
              </a:rPr>
              <a:t> hiring.</a:t>
            </a:r>
            <a:endParaRPr sz="2400" dirty="0">
              <a:latin typeface="Calibri"/>
              <a:cs typeface="Calibri"/>
            </a:endParaRPr>
          </a:p>
          <a:p>
            <a:pPr>
              <a:spcBef>
                <a:spcPts val="40"/>
              </a:spcBef>
            </a:pPr>
            <a:endParaRPr sz="2333" dirty="0">
              <a:latin typeface="Calibri"/>
              <a:cs typeface="Calibri"/>
            </a:endParaRPr>
          </a:p>
          <a:p>
            <a:pPr marL="16933" algn="just"/>
            <a:r>
              <a:rPr sz="2400" spc="-7" dirty="0">
                <a:latin typeface="Calibri"/>
                <a:cs typeface="Calibri"/>
              </a:rPr>
              <a:t>Who</a:t>
            </a:r>
            <a:r>
              <a:rPr sz="2400" dirty="0">
                <a:latin typeface="Calibri"/>
                <a:cs typeface="Calibri"/>
              </a:rPr>
              <a:t> </a:t>
            </a:r>
            <a:r>
              <a:rPr sz="2400" spc="-13" dirty="0">
                <a:latin typeface="Calibri"/>
                <a:cs typeface="Calibri"/>
              </a:rPr>
              <a:t>are</a:t>
            </a:r>
            <a:r>
              <a:rPr sz="2400" spc="-7" dirty="0">
                <a:latin typeface="Calibri"/>
                <a:cs typeface="Calibri"/>
              </a:rPr>
              <a:t> </a:t>
            </a:r>
            <a:r>
              <a:rPr sz="2400" dirty="0">
                <a:latin typeface="Calibri"/>
                <a:cs typeface="Calibri"/>
              </a:rPr>
              <a:t>the</a:t>
            </a:r>
            <a:r>
              <a:rPr sz="2400" spc="7" dirty="0">
                <a:latin typeface="Calibri"/>
                <a:cs typeface="Calibri"/>
              </a:rPr>
              <a:t> </a:t>
            </a:r>
            <a:r>
              <a:rPr sz="2400" spc="-20" dirty="0">
                <a:latin typeface="Calibri"/>
                <a:cs typeface="Calibri"/>
              </a:rPr>
              <a:t>stakeholders</a:t>
            </a:r>
            <a:r>
              <a:rPr sz="2400" spc="20" dirty="0">
                <a:latin typeface="Calibri"/>
                <a:cs typeface="Calibri"/>
              </a:rPr>
              <a:t> </a:t>
            </a:r>
            <a:r>
              <a:rPr sz="2400" spc="-13" dirty="0">
                <a:latin typeface="Calibri"/>
                <a:cs typeface="Calibri"/>
              </a:rPr>
              <a:t>according</a:t>
            </a:r>
            <a:r>
              <a:rPr sz="2400" spc="13" dirty="0">
                <a:latin typeface="Calibri"/>
                <a:cs typeface="Calibri"/>
              </a:rPr>
              <a:t> </a:t>
            </a:r>
            <a:r>
              <a:rPr sz="2400" dirty="0">
                <a:latin typeface="Calibri"/>
                <a:cs typeface="Calibri"/>
              </a:rPr>
              <a:t>the</a:t>
            </a:r>
            <a:r>
              <a:rPr sz="2400" spc="7" dirty="0">
                <a:latin typeface="Calibri"/>
                <a:cs typeface="Calibri"/>
              </a:rPr>
              <a:t> </a:t>
            </a:r>
            <a:r>
              <a:rPr sz="2400" b="1" spc="-40" dirty="0">
                <a:latin typeface="Calibri"/>
                <a:cs typeface="Calibri"/>
              </a:rPr>
              <a:t>CATWOE</a:t>
            </a:r>
            <a:r>
              <a:rPr sz="2400" spc="-40" dirty="0">
                <a:latin typeface="Calibri"/>
                <a:cs typeface="Calibri"/>
              </a:rPr>
              <a:t>?</a:t>
            </a:r>
            <a:endParaRPr sz="2400" dirty="0">
              <a:latin typeface="Calibri"/>
              <a:cs typeface="Calibri"/>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spc="-73" dirty="0" smtClean="0"/>
              <a:t>CATWOE: An </a:t>
            </a:r>
            <a:r>
              <a:rPr lang="en-US" sz="3600" dirty="0" smtClean="0">
                <a:solidFill>
                  <a:srgbClr val="001F5F"/>
                </a:solidFill>
              </a:rPr>
              <a:t>Example</a:t>
            </a:r>
            <a:endParaRPr lang="en-US" sz="3400" b="1" dirty="0">
              <a:solidFill>
                <a:schemeClr val="tx1"/>
              </a:solidFill>
            </a:endParaRPr>
          </a:p>
        </p:txBody>
      </p:sp>
      <p:sp>
        <p:nvSpPr>
          <p:cNvPr id="7" name="Date Placeholder 6"/>
          <p:cNvSpPr>
            <a:spLocks noGrp="1"/>
          </p:cNvSpPr>
          <p:nvPr>
            <p:ph type="dt" sz="half" idx="10"/>
          </p:nvPr>
        </p:nvSpPr>
        <p:spPr/>
        <p:txBody>
          <a:bodyPr/>
          <a:lstStyle/>
          <a:p>
            <a:fld id="{2DF38347-27D6-4B81-84C6-4B78CA706A12}"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120</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62885" y="4093923"/>
            <a:ext cx="5881115" cy="2764076"/>
          </a:xfrm>
          <a:prstGeom prst="rect">
            <a:avLst/>
          </a:prstGeom>
        </p:spPr>
      </p:pic>
      <p:sp>
        <p:nvSpPr>
          <p:cNvPr id="4" name="object 4"/>
          <p:cNvSpPr txBox="1"/>
          <p:nvPr/>
        </p:nvSpPr>
        <p:spPr>
          <a:xfrm>
            <a:off x="221692" y="980803"/>
            <a:ext cx="8565515" cy="3033309"/>
          </a:xfrm>
          <a:prstGeom prst="rect">
            <a:avLst/>
          </a:prstGeom>
        </p:spPr>
        <p:txBody>
          <a:bodyPr vert="horz" wrap="square" lIns="0" tIns="16933" rIns="0" bIns="0" rtlCol="0">
            <a:spAutoFit/>
          </a:bodyPr>
          <a:lstStyle/>
          <a:p>
            <a:pPr marL="359824" indent="-343738" algn="just">
              <a:spcBef>
                <a:spcPts val="133"/>
              </a:spcBef>
              <a:buFont typeface="Arial"/>
              <a:buChar char="•"/>
              <a:tabLst>
                <a:tab pos="359824" algn="l"/>
                <a:tab pos="360671" algn="l"/>
              </a:tabLst>
            </a:pPr>
            <a:r>
              <a:rPr sz="2800" spc="-13" dirty="0">
                <a:latin typeface="Times New Roman" pitchFamily="18" charset="0"/>
                <a:cs typeface="Times New Roman" pitchFamily="18" charset="0"/>
              </a:rPr>
              <a:t>Residents</a:t>
            </a:r>
            <a:r>
              <a:rPr sz="2800" dirty="0">
                <a:latin typeface="Times New Roman" pitchFamily="18" charset="0"/>
                <a:cs typeface="Times New Roman" pitchFamily="18" charset="0"/>
              </a:rPr>
              <a:t> </a:t>
            </a:r>
            <a:r>
              <a:rPr sz="2800" spc="-7" dirty="0">
                <a:latin typeface="Times New Roman" pitchFamily="18" charset="0"/>
                <a:cs typeface="Times New Roman" pitchFamily="18" charset="0"/>
              </a:rPr>
              <a:t>of that</a:t>
            </a:r>
            <a:r>
              <a:rPr sz="2800" spc="7" dirty="0">
                <a:latin typeface="Times New Roman" pitchFamily="18" charset="0"/>
                <a:cs typeface="Times New Roman" pitchFamily="18" charset="0"/>
              </a:rPr>
              <a:t> </a:t>
            </a:r>
            <a:r>
              <a:rPr sz="2800" spc="-27" dirty="0">
                <a:latin typeface="Times New Roman" pitchFamily="18" charset="0"/>
                <a:cs typeface="Times New Roman" pitchFamily="18" charset="0"/>
              </a:rPr>
              <a:t>state</a:t>
            </a:r>
            <a:r>
              <a:rPr sz="2800" spc="13" dirty="0">
                <a:latin typeface="Times New Roman" pitchFamily="18" charset="0"/>
                <a:cs typeface="Times New Roman" pitchFamily="18" charset="0"/>
              </a:rPr>
              <a:t> </a:t>
            </a:r>
            <a:r>
              <a:rPr sz="2800" dirty="0">
                <a:latin typeface="Times New Roman" pitchFamily="18" charset="0"/>
                <a:cs typeface="Times New Roman" pitchFamily="18" charset="0"/>
              </a:rPr>
              <a:t>who</a:t>
            </a:r>
            <a:r>
              <a:rPr sz="2800" spc="13" dirty="0">
                <a:latin typeface="Times New Roman" pitchFamily="18" charset="0"/>
                <a:cs typeface="Times New Roman" pitchFamily="18" charset="0"/>
              </a:rPr>
              <a:t> </a:t>
            </a:r>
            <a:r>
              <a:rPr sz="2800" spc="-13" dirty="0">
                <a:latin typeface="Times New Roman" pitchFamily="18" charset="0"/>
                <a:cs typeface="Times New Roman" pitchFamily="18" charset="0"/>
              </a:rPr>
              <a:t>will</a:t>
            </a:r>
            <a:r>
              <a:rPr sz="2800" dirty="0">
                <a:latin typeface="Times New Roman" pitchFamily="18" charset="0"/>
                <a:cs typeface="Times New Roman" pitchFamily="18" charset="0"/>
              </a:rPr>
              <a:t> </a:t>
            </a:r>
            <a:r>
              <a:rPr sz="2800" spc="-13" dirty="0">
                <a:latin typeface="Times New Roman" pitchFamily="18" charset="0"/>
                <a:cs typeface="Times New Roman" pitchFamily="18" charset="0"/>
              </a:rPr>
              <a:t>now</a:t>
            </a:r>
            <a:r>
              <a:rPr sz="2800" spc="27" dirty="0">
                <a:latin typeface="Times New Roman" pitchFamily="18" charset="0"/>
                <a:cs typeface="Times New Roman" pitchFamily="18" charset="0"/>
              </a:rPr>
              <a:t> </a:t>
            </a:r>
            <a:r>
              <a:rPr sz="2800" spc="-20" dirty="0">
                <a:latin typeface="Times New Roman" pitchFamily="18" charset="0"/>
                <a:cs typeface="Times New Roman" pitchFamily="18" charset="0"/>
              </a:rPr>
              <a:t>have</a:t>
            </a:r>
            <a:r>
              <a:rPr sz="2800" spc="-13" dirty="0">
                <a:latin typeface="Times New Roman" pitchFamily="18" charset="0"/>
                <a:cs typeface="Times New Roman" pitchFamily="18" charset="0"/>
              </a:rPr>
              <a:t> many</a:t>
            </a:r>
            <a:r>
              <a:rPr sz="2800" spc="7" dirty="0">
                <a:latin typeface="Times New Roman" pitchFamily="18" charset="0"/>
                <a:cs typeface="Times New Roman" pitchFamily="18" charset="0"/>
              </a:rPr>
              <a:t> </a:t>
            </a:r>
            <a:r>
              <a:rPr sz="2800" spc="-7" dirty="0">
                <a:latin typeface="Times New Roman" pitchFamily="18" charset="0"/>
                <a:cs typeface="Times New Roman" pitchFamily="18" charset="0"/>
              </a:rPr>
              <a:t>job</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opportunities</a:t>
            </a:r>
            <a:endParaRPr sz="2800" dirty="0">
              <a:latin typeface="Times New Roman" pitchFamily="18" charset="0"/>
              <a:cs typeface="Times New Roman" pitchFamily="18" charset="0"/>
            </a:endParaRPr>
          </a:p>
          <a:p>
            <a:pPr marL="359824" marR="6773" indent="-343738" algn="just">
              <a:buFont typeface="Arial"/>
              <a:buChar char="•"/>
              <a:tabLst>
                <a:tab pos="359824" algn="l"/>
                <a:tab pos="360671" algn="l"/>
              </a:tabLst>
            </a:pPr>
            <a:r>
              <a:rPr sz="2800" spc="-13" dirty="0">
                <a:latin typeface="Times New Roman" pitchFamily="18" charset="0"/>
                <a:cs typeface="Times New Roman" pitchFamily="18" charset="0"/>
              </a:rPr>
              <a:t>Residents</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of</a:t>
            </a:r>
            <a:r>
              <a:rPr sz="2800" dirty="0">
                <a:latin typeface="Times New Roman" pitchFamily="18" charset="0"/>
                <a:cs typeface="Times New Roman" pitchFamily="18" charset="0"/>
              </a:rPr>
              <a:t> </a:t>
            </a:r>
            <a:r>
              <a:rPr sz="2800" spc="-7" dirty="0">
                <a:latin typeface="Times New Roman" pitchFamily="18" charset="0"/>
                <a:cs typeface="Times New Roman" pitchFamily="18" charset="0"/>
              </a:rPr>
              <a:t>other</a:t>
            </a:r>
            <a:r>
              <a:rPr sz="2800" spc="13" dirty="0">
                <a:latin typeface="Times New Roman" pitchFamily="18" charset="0"/>
                <a:cs typeface="Times New Roman" pitchFamily="18" charset="0"/>
              </a:rPr>
              <a:t> </a:t>
            </a:r>
            <a:r>
              <a:rPr sz="2800" spc="-27" dirty="0">
                <a:latin typeface="Times New Roman" pitchFamily="18" charset="0"/>
                <a:cs typeface="Times New Roman" pitchFamily="18" charset="0"/>
              </a:rPr>
              <a:t>states</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of</a:t>
            </a:r>
            <a:r>
              <a:rPr sz="2800" dirty="0">
                <a:latin typeface="Times New Roman" pitchFamily="18" charset="0"/>
                <a:cs typeface="Times New Roman" pitchFamily="18" charset="0"/>
              </a:rPr>
              <a:t> </a:t>
            </a:r>
            <a:r>
              <a:rPr sz="2800" spc="-7" dirty="0">
                <a:latin typeface="Times New Roman" pitchFamily="18" charset="0"/>
                <a:cs typeface="Times New Roman" pitchFamily="18" charset="0"/>
              </a:rPr>
              <a:t>India</a:t>
            </a:r>
            <a:r>
              <a:rPr sz="2800" spc="27" dirty="0">
                <a:latin typeface="Times New Roman" pitchFamily="18" charset="0"/>
                <a:cs typeface="Times New Roman" pitchFamily="18" charset="0"/>
              </a:rPr>
              <a:t> </a:t>
            </a:r>
            <a:r>
              <a:rPr sz="2800" dirty="0">
                <a:latin typeface="Times New Roman" pitchFamily="18" charset="0"/>
                <a:cs typeface="Times New Roman" pitchFamily="18" charset="0"/>
              </a:rPr>
              <a:t>and</a:t>
            </a:r>
            <a:r>
              <a:rPr sz="2800" spc="27" dirty="0">
                <a:latin typeface="Times New Roman" pitchFamily="18" charset="0"/>
                <a:cs typeface="Times New Roman" pitchFamily="18" charset="0"/>
              </a:rPr>
              <a:t> </a:t>
            </a:r>
            <a:r>
              <a:rPr sz="2800" spc="-13" dirty="0">
                <a:latin typeface="Times New Roman" pitchFamily="18" charset="0"/>
                <a:cs typeface="Times New Roman" pitchFamily="18" charset="0"/>
              </a:rPr>
              <a:t>international</a:t>
            </a:r>
            <a:r>
              <a:rPr sz="2800" spc="33" dirty="0">
                <a:latin typeface="Times New Roman" pitchFamily="18" charset="0"/>
                <a:cs typeface="Times New Roman" pitchFamily="18" charset="0"/>
              </a:rPr>
              <a:t> </a:t>
            </a:r>
            <a:r>
              <a:rPr sz="2800" spc="-13" dirty="0">
                <a:latin typeface="Times New Roman" pitchFamily="18" charset="0"/>
                <a:cs typeface="Times New Roman" pitchFamily="18" charset="0"/>
              </a:rPr>
              <a:t>migrants</a:t>
            </a:r>
            <a:r>
              <a:rPr sz="2800" spc="-7" dirty="0">
                <a:latin typeface="Times New Roman" pitchFamily="18" charset="0"/>
                <a:cs typeface="Times New Roman" pitchFamily="18" charset="0"/>
              </a:rPr>
              <a:t> </a:t>
            </a:r>
            <a:r>
              <a:rPr sz="2800" dirty="0">
                <a:latin typeface="Times New Roman" pitchFamily="18" charset="0"/>
                <a:cs typeface="Times New Roman" pitchFamily="18" charset="0"/>
              </a:rPr>
              <a:t>who</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will</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now</a:t>
            </a:r>
            <a:r>
              <a:rPr sz="2800" spc="13" dirty="0">
                <a:latin typeface="Times New Roman" pitchFamily="18" charset="0"/>
                <a:cs typeface="Times New Roman" pitchFamily="18" charset="0"/>
              </a:rPr>
              <a:t> </a:t>
            </a:r>
            <a:r>
              <a:rPr sz="2800" spc="-13" dirty="0">
                <a:latin typeface="Times New Roman" pitchFamily="18" charset="0"/>
                <a:cs typeface="Times New Roman" pitchFamily="18" charset="0"/>
              </a:rPr>
              <a:t>have</a:t>
            </a:r>
            <a:r>
              <a:rPr sz="2800" spc="-7" dirty="0">
                <a:latin typeface="Times New Roman" pitchFamily="18" charset="0"/>
                <a:cs typeface="Times New Roman" pitchFamily="18" charset="0"/>
              </a:rPr>
              <a:t> </a:t>
            </a:r>
            <a:r>
              <a:rPr sz="2800" spc="-20" dirty="0">
                <a:latin typeface="Times New Roman" pitchFamily="18" charset="0"/>
                <a:cs typeface="Times New Roman" pitchFamily="18" charset="0"/>
              </a:rPr>
              <a:t>fewer</a:t>
            </a:r>
            <a:r>
              <a:rPr sz="2800" spc="20" dirty="0">
                <a:latin typeface="Times New Roman" pitchFamily="18" charset="0"/>
                <a:cs typeface="Times New Roman" pitchFamily="18" charset="0"/>
              </a:rPr>
              <a:t> </a:t>
            </a:r>
            <a:r>
              <a:rPr sz="2800" spc="-7" dirty="0">
                <a:latin typeface="Times New Roman" pitchFamily="18" charset="0"/>
                <a:cs typeface="Times New Roman" pitchFamily="18" charset="0"/>
              </a:rPr>
              <a:t>job </a:t>
            </a:r>
            <a:r>
              <a:rPr sz="2800" spc="-520" dirty="0">
                <a:latin typeface="Times New Roman" pitchFamily="18" charset="0"/>
                <a:cs typeface="Times New Roman" pitchFamily="18" charset="0"/>
              </a:rPr>
              <a:t> </a:t>
            </a:r>
            <a:r>
              <a:rPr sz="2800" spc="-7" dirty="0">
                <a:latin typeface="Times New Roman" pitchFamily="18" charset="0"/>
                <a:cs typeface="Times New Roman" pitchFamily="18" charset="0"/>
              </a:rPr>
              <a:t>opportunities</a:t>
            </a:r>
            <a:endParaRPr sz="2800" dirty="0">
              <a:latin typeface="Times New Roman" pitchFamily="18" charset="0"/>
              <a:cs typeface="Times New Roman" pitchFamily="18" charset="0"/>
            </a:endParaRPr>
          </a:p>
          <a:p>
            <a:pPr marL="359824" indent="-343738" algn="just">
              <a:buFont typeface="Arial"/>
              <a:buChar char="•"/>
              <a:tabLst>
                <a:tab pos="359824" algn="l"/>
                <a:tab pos="360671" algn="l"/>
              </a:tabLst>
            </a:pPr>
            <a:r>
              <a:rPr sz="2800" spc="-7" dirty="0">
                <a:latin typeface="Times New Roman" pitchFamily="18" charset="0"/>
                <a:cs typeface="Times New Roman" pitchFamily="18" charset="0"/>
              </a:rPr>
              <a:t>Government, </a:t>
            </a:r>
            <a:r>
              <a:rPr sz="2800" spc="-20" dirty="0">
                <a:latin typeface="Times New Roman" pitchFamily="18" charset="0"/>
                <a:cs typeface="Times New Roman" pitchFamily="18" charset="0"/>
              </a:rPr>
              <a:t>Private</a:t>
            </a:r>
            <a:r>
              <a:rPr sz="2800" spc="27" dirty="0">
                <a:latin typeface="Times New Roman" pitchFamily="18" charset="0"/>
                <a:cs typeface="Times New Roman" pitchFamily="18" charset="0"/>
              </a:rPr>
              <a:t> </a:t>
            </a:r>
            <a:r>
              <a:rPr sz="2800" spc="-20" dirty="0">
                <a:latin typeface="Times New Roman" pitchFamily="18" charset="0"/>
                <a:cs typeface="Times New Roman" pitchFamily="18" charset="0"/>
              </a:rPr>
              <a:t>organizations</a:t>
            </a:r>
            <a:r>
              <a:rPr sz="2800" spc="7" dirty="0">
                <a:latin typeface="Times New Roman" pitchFamily="18" charset="0"/>
                <a:cs typeface="Times New Roman" pitchFamily="18" charset="0"/>
              </a:rPr>
              <a:t> </a:t>
            </a:r>
            <a:r>
              <a:rPr sz="2800" dirty="0">
                <a:latin typeface="Times New Roman" pitchFamily="18" charset="0"/>
                <a:cs typeface="Times New Roman" pitchFamily="18" charset="0"/>
              </a:rPr>
              <a:t>and</a:t>
            </a:r>
            <a:r>
              <a:rPr sz="2800" spc="20" dirty="0">
                <a:latin typeface="Times New Roman" pitchFamily="18" charset="0"/>
                <a:cs typeface="Times New Roman" pitchFamily="18" charset="0"/>
              </a:rPr>
              <a:t> </a:t>
            </a:r>
            <a:r>
              <a:rPr sz="2800" spc="-7" dirty="0">
                <a:latin typeface="Times New Roman" pitchFamily="18" charset="0"/>
                <a:cs typeface="Times New Roman" pitchFamily="18" charset="0"/>
              </a:rPr>
              <a:t>NGOs</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that</a:t>
            </a:r>
            <a:r>
              <a:rPr sz="2800" spc="7" dirty="0">
                <a:latin typeface="Times New Roman" pitchFamily="18" charset="0"/>
                <a:cs typeface="Times New Roman" pitchFamily="18" charset="0"/>
              </a:rPr>
              <a:t> </a:t>
            </a:r>
            <a:r>
              <a:rPr sz="2800" spc="-7" dirty="0">
                <a:latin typeface="Times New Roman" pitchFamily="18" charset="0"/>
                <a:cs typeface="Times New Roman" pitchFamily="18" charset="0"/>
              </a:rPr>
              <a:t>will</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be</a:t>
            </a:r>
            <a:r>
              <a:rPr sz="2800" spc="47" dirty="0">
                <a:latin typeface="Times New Roman" pitchFamily="18" charset="0"/>
                <a:cs typeface="Times New Roman" pitchFamily="18" charset="0"/>
              </a:rPr>
              <a:t> </a:t>
            </a:r>
            <a:r>
              <a:rPr sz="2800" spc="-13" dirty="0">
                <a:latin typeface="Times New Roman" pitchFamily="18" charset="0"/>
                <a:cs typeface="Times New Roman" pitchFamily="18" charset="0"/>
              </a:rPr>
              <a:t>directly</a:t>
            </a:r>
            <a:r>
              <a:rPr sz="2800" spc="33" dirty="0">
                <a:latin typeface="Times New Roman" pitchFamily="18" charset="0"/>
                <a:cs typeface="Times New Roman" pitchFamily="18" charset="0"/>
              </a:rPr>
              <a:t> </a:t>
            </a:r>
            <a:r>
              <a:rPr sz="2800" spc="-20" dirty="0">
                <a:latin typeface="Times New Roman" pitchFamily="18" charset="0"/>
                <a:cs typeface="Times New Roman" pitchFamily="18" charset="0"/>
              </a:rPr>
              <a:t>affected</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by</a:t>
            </a:r>
            <a:r>
              <a:rPr sz="2800" spc="7" dirty="0">
                <a:latin typeface="Times New Roman" pitchFamily="18" charset="0"/>
                <a:cs typeface="Times New Roman" pitchFamily="18" charset="0"/>
              </a:rPr>
              <a:t> </a:t>
            </a:r>
            <a:r>
              <a:rPr sz="2800" dirty="0">
                <a:latin typeface="Times New Roman" pitchFamily="18" charset="0"/>
                <a:cs typeface="Times New Roman" pitchFamily="18" charset="0"/>
              </a:rPr>
              <a:t>this</a:t>
            </a:r>
            <a:r>
              <a:rPr sz="2800" spc="27" dirty="0">
                <a:latin typeface="Times New Roman" pitchFamily="18" charset="0"/>
                <a:cs typeface="Times New Roman" pitchFamily="18" charset="0"/>
              </a:rPr>
              <a:t> </a:t>
            </a:r>
            <a:r>
              <a:rPr sz="2800" spc="-7" dirty="0">
                <a:latin typeface="Times New Roman" pitchFamily="18" charset="0"/>
                <a:cs typeface="Times New Roman" pitchFamily="18" charset="0"/>
              </a:rPr>
              <a:t>bill</a:t>
            </a:r>
            <a:endParaRPr sz="2800" dirty="0">
              <a:latin typeface="Times New Roman" pitchFamily="18" charset="0"/>
              <a:cs typeface="Times New Roman" pitchFamily="18" charset="0"/>
            </a:endParaRPr>
          </a:p>
          <a:p>
            <a:pPr marL="359824" indent="-343738" algn="just">
              <a:spcBef>
                <a:spcPts val="7"/>
              </a:spcBef>
              <a:buFont typeface="Arial"/>
              <a:buChar char="•"/>
              <a:tabLst>
                <a:tab pos="359824" algn="l"/>
                <a:tab pos="360671" algn="l"/>
              </a:tabLst>
            </a:pPr>
            <a:r>
              <a:rPr sz="2800" i="1" dirty="0">
                <a:latin typeface="Times New Roman" pitchFamily="18" charset="0"/>
                <a:cs typeface="Times New Roman" pitchFamily="18" charset="0"/>
              </a:rPr>
              <a:t>And</a:t>
            </a:r>
            <a:r>
              <a:rPr sz="2800" i="1" spc="-27" dirty="0">
                <a:latin typeface="Times New Roman" pitchFamily="18" charset="0"/>
                <a:cs typeface="Times New Roman" pitchFamily="18" charset="0"/>
              </a:rPr>
              <a:t> </a:t>
            </a:r>
            <a:r>
              <a:rPr sz="2800" i="1" spc="-13" dirty="0">
                <a:latin typeface="Times New Roman" pitchFamily="18" charset="0"/>
                <a:cs typeface="Times New Roman" pitchFamily="18" charset="0"/>
              </a:rPr>
              <a:t>many</a:t>
            </a:r>
            <a:r>
              <a:rPr sz="2800" i="1" spc="-33" dirty="0">
                <a:latin typeface="Times New Roman" pitchFamily="18" charset="0"/>
                <a:cs typeface="Times New Roman" pitchFamily="18" charset="0"/>
              </a:rPr>
              <a:t> </a:t>
            </a:r>
            <a:r>
              <a:rPr sz="2800" i="1" spc="-13" dirty="0">
                <a:latin typeface="Times New Roman" pitchFamily="18" charset="0"/>
                <a:cs typeface="Times New Roman" pitchFamily="18" charset="0"/>
              </a:rPr>
              <a:t>others!</a:t>
            </a:r>
            <a:endParaRPr sz="2800" dirty="0">
              <a:latin typeface="Times New Roman" pitchFamily="18" charset="0"/>
              <a:cs typeface="Times New Roman" pitchFamily="18" charset="0"/>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1:</a:t>
            </a:r>
            <a:r>
              <a:rPr lang="en-US" sz="3600" b="1" spc="-40" dirty="0" smtClean="0"/>
              <a:t> </a:t>
            </a:r>
            <a:r>
              <a:rPr lang="en-US" sz="3600" b="1" spc="-13" dirty="0" smtClean="0">
                <a:solidFill>
                  <a:srgbClr val="001F5F"/>
                </a:solidFill>
              </a:rPr>
              <a:t>Customers</a:t>
            </a:r>
            <a:endParaRPr lang="en-US" sz="3400" b="1" dirty="0">
              <a:solidFill>
                <a:schemeClr val="tx1"/>
              </a:solidFill>
            </a:endParaRPr>
          </a:p>
        </p:txBody>
      </p:sp>
      <p:sp>
        <p:nvSpPr>
          <p:cNvPr id="6" name="Date Placeholder 5"/>
          <p:cNvSpPr>
            <a:spLocks noGrp="1"/>
          </p:cNvSpPr>
          <p:nvPr>
            <p:ph type="dt" sz="half" idx="10"/>
          </p:nvPr>
        </p:nvSpPr>
        <p:spPr/>
        <p:txBody>
          <a:bodyPr/>
          <a:lstStyle/>
          <a:p>
            <a:fld id="{CF8ECF9B-22EB-4194-BB2F-4660D7804FD0}"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121</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1691" y="930281"/>
            <a:ext cx="8617510" cy="3341085"/>
          </a:xfrm>
          <a:prstGeom prst="rect">
            <a:avLst/>
          </a:prstGeom>
        </p:spPr>
        <p:txBody>
          <a:bodyPr vert="horz" wrap="square" lIns="0" tIns="16933" rIns="0" bIns="0" rtlCol="0">
            <a:spAutoFit/>
          </a:bodyPr>
          <a:lstStyle/>
          <a:p>
            <a:pPr marL="359824" indent="-343738">
              <a:spcBef>
                <a:spcPts val="133"/>
              </a:spcBef>
              <a:buFont typeface="Arial"/>
              <a:buChar char="•"/>
              <a:tabLst>
                <a:tab pos="359824" algn="l"/>
                <a:tab pos="360671" algn="l"/>
              </a:tabLst>
            </a:pPr>
            <a:r>
              <a:rPr sz="2400" spc="-7" dirty="0">
                <a:latin typeface="Times New Roman" pitchFamily="18" charset="0"/>
                <a:cs typeface="Times New Roman" pitchFamily="18" charset="0"/>
              </a:rPr>
              <a:t>Human</a:t>
            </a:r>
            <a:r>
              <a:rPr sz="2400" spc="13" dirty="0">
                <a:latin typeface="Times New Roman" pitchFamily="18" charset="0"/>
                <a:cs typeface="Times New Roman" pitchFamily="18" charset="0"/>
              </a:rPr>
              <a:t> </a:t>
            </a:r>
            <a:r>
              <a:rPr sz="2400" spc="-13" dirty="0">
                <a:latin typeface="Times New Roman" pitchFamily="18" charset="0"/>
                <a:cs typeface="Times New Roman" pitchFamily="18" charset="0"/>
              </a:rPr>
              <a:t>Resources</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teams </a:t>
            </a:r>
            <a:r>
              <a:rPr sz="2400" dirty="0">
                <a:latin typeface="Times New Roman" pitchFamily="18" charset="0"/>
                <a:cs typeface="Times New Roman" pitchFamily="18" charset="0"/>
              </a:rPr>
              <a:t>who</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now</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will</a:t>
            </a:r>
            <a:r>
              <a:rPr sz="2400" spc="27" dirty="0">
                <a:latin typeface="Times New Roman" pitchFamily="18" charset="0"/>
                <a:cs typeface="Times New Roman" pitchFamily="18" charset="0"/>
              </a:rPr>
              <a:t> </a:t>
            </a:r>
            <a:r>
              <a:rPr sz="2400" spc="-20" dirty="0">
                <a:latin typeface="Times New Roman" pitchFamily="18" charset="0"/>
                <a:cs typeface="Times New Roman" pitchFamily="18" charset="0"/>
              </a:rPr>
              <a:t>have</a:t>
            </a:r>
            <a:r>
              <a:rPr sz="2400" spc="-13" dirty="0">
                <a:latin typeface="Times New Roman" pitchFamily="18" charset="0"/>
                <a:cs typeface="Times New Roman" pitchFamily="18" charset="0"/>
              </a:rPr>
              <a:t> to</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revise</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their </a:t>
            </a:r>
            <a:r>
              <a:rPr sz="2400" spc="-13" dirty="0">
                <a:latin typeface="Times New Roman" pitchFamily="18" charset="0"/>
                <a:cs typeface="Times New Roman" pitchFamily="18" charset="0"/>
              </a:rPr>
              <a:t>future</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hiring</a:t>
            </a:r>
            <a:r>
              <a:rPr sz="2400" spc="27" dirty="0">
                <a:latin typeface="Times New Roman" pitchFamily="18" charset="0"/>
                <a:cs typeface="Times New Roman" pitchFamily="18" charset="0"/>
              </a:rPr>
              <a:t> </a:t>
            </a:r>
            <a:r>
              <a:rPr sz="2400" spc="-7" dirty="0">
                <a:latin typeface="Times New Roman" pitchFamily="18" charset="0"/>
                <a:cs typeface="Times New Roman" pitchFamily="18" charset="0"/>
              </a:rPr>
              <a:t>plans</a:t>
            </a:r>
            <a:endParaRPr sz="2400" dirty="0">
              <a:latin typeface="Times New Roman" pitchFamily="18" charset="0"/>
              <a:cs typeface="Times New Roman" pitchFamily="18" charset="0"/>
            </a:endParaRPr>
          </a:p>
          <a:p>
            <a:pPr marL="359824" indent="-343738">
              <a:buFont typeface="Arial"/>
              <a:buChar char="•"/>
              <a:tabLst>
                <a:tab pos="359824" algn="l"/>
                <a:tab pos="360671" algn="l"/>
              </a:tabLst>
            </a:pPr>
            <a:r>
              <a:rPr sz="2400" spc="-13" dirty="0">
                <a:latin typeface="Times New Roman" pitchFamily="18" charset="0"/>
                <a:cs typeface="Times New Roman" pitchFamily="18" charset="0"/>
              </a:rPr>
              <a:t>Project</a:t>
            </a:r>
            <a:r>
              <a:rPr sz="2400" dirty="0">
                <a:latin typeface="Times New Roman" pitchFamily="18" charset="0"/>
                <a:cs typeface="Times New Roman" pitchFamily="18" charset="0"/>
              </a:rPr>
              <a:t> </a:t>
            </a:r>
            <a:r>
              <a:rPr sz="2400" spc="-13" dirty="0">
                <a:latin typeface="Times New Roman" pitchFamily="18" charset="0"/>
                <a:cs typeface="Times New Roman" pitchFamily="18" charset="0"/>
              </a:rPr>
              <a:t>Managers</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who</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have </a:t>
            </a:r>
            <a:r>
              <a:rPr sz="2400" spc="-7" dirty="0">
                <a:latin typeface="Times New Roman" pitchFamily="18" charset="0"/>
                <a:cs typeface="Times New Roman" pitchFamily="18" charset="0"/>
              </a:rPr>
              <a:t>non-local</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team</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members</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in</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majority</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will</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have</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to</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reshuffle</a:t>
            </a:r>
            <a:endParaRPr sz="2400" dirty="0">
              <a:latin typeface="Times New Roman" pitchFamily="18" charset="0"/>
              <a:cs typeface="Times New Roman" pitchFamily="18" charset="0"/>
            </a:endParaRPr>
          </a:p>
          <a:p>
            <a:pPr marL="359824" indent="-343738">
              <a:buFont typeface="Arial"/>
              <a:buChar char="•"/>
              <a:tabLst>
                <a:tab pos="359824" algn="l"/>
                <a:tab pos="360671" algn="l"/>
              </a:tabLst>
            </a:pPr>
            <a:r>
              <a:rPr sz="2400" spc="-7" dirty="0">
                <a:latin typeface="Times New Roman" pitchFamily="18" charset="0"/>
                <a:cs typeface="Times New Roman" pitchFamily="18" charset="0"/>
              </a:rPr>
              <a:t>(</a:t>
            </a:r>
            <a:r>
              <a:rPr sz="2400" i="1" spc="-7" dirty="0">
                <a:latin typeface="Times New Roman" pitchFamily="18" charset="0"/>
                <a:cs typeface="Times New Roman" pitchFamily="18" charset="0"/>
              </a:rPr>
              <a:t>Their</a:t>
            </a:r>
            <a:r>
              <a:rPr sz="2400" i="1" dirty="0">
                <a:latin typeface="Times New Roman" pitchFamily="18" charset="0"/>
                <a:cs typeface="Times New Roman" pitchFamily="18" charset="0"/>
              </a:rPr>
              <a:t> </a:t>
            </a:r>
            <a:r>
              <a:rPr sz="2400" i="1" spc="-13" dirty="0">
                <a:latin typeface="Times New Roman" pitchFamily="18" charset="0"/>
                <a:cs typeface="Times New Roman" pitchFamily="18" charset="0"/>
              </a:rPr>
              <a:t>team-composition</a:t>
            </a:r>
            <a:r>
              <a:rPr sz="2400" i="1" spc="27" dirty="0">
                <a:latin typeface="Times New Roman" pitchFamily="18" charset="0"/>
                <a:cs typeface="Times New Roman" pitchFamily="18" charset="0"/>
              </a:rPr>
              <a:t> </a:t>
            </a:r>
            <a:r>
              <a:rPr sz="2400" i="1" spc="-7" dirty="0">
                <a:latin typeface="Times New Roman" pitchFamily="18" charset="0"/>
                <a:cs typeface="Times New Roman" pitchFamily="18" charset="0"/>
              </a:rPr>
              <a:t>will</a:t>
            </a:r>
            <a:r>
              <a:rPr sz="2400" i="1" spc="27" dirty="0">
                <a:latin typeface="Times New Roman" pitchFamily="18" charset="0"/>
                <a:cs typeface="Times New Roman" pitchFamily="18" charset="0"/>
              </a:rPr>
              <a:t> </a:t>
            </a:r>
            <a:r>
              <a:rPr sz="2400" i="1" spc="-7" dirty="0">
                <a:latin typeface="Times New Roman" pitchFamily="18" charset="0"/>
                <a:cs typeface="Times New Roman" pitchFamily="18" charset="0"/>
              </a:rPr>
              <a:t>be </a:t>
            </a:r>
            <a:r>
              <a:rPr sz="2400" i="1" spc="-13" dirty="0">
                <a:latin typeface="Times New Roman" pitchFamily="18" charset="0"/>
                <a:cs typeface="Times New Roman" pitchFamily="18" charset="0"/>
              </a:rPr>
              <a:t>affected)</a:t>
            </a:r>
            <a:endParaRPr sz="2400" dirty="0">
              <a:latin typeface="Times New Roman" pitchFamily="18" charset="0"/>
              <a:cs typeface="Times New Roman" pitchFamily="18" charset="0"/>
            </a:endParaRPr>
          </a:p>
          <a:p>
            <a:pPr marL="359824" indent="-343738">
              <a:buFont typeface="Arial"/>
              <a:buChar char="•"/>
              <a:tabLst>
                <a:tab pos="359824" algn="l"/>
                <a:tab pos="360671" algn="l"/>
              </a:tabLst>
            </a:pPr>
            <a:r>
              <a:rPr sz="2400" spc="-7" dirty="0">
                <a:latin typeface="Times New Roman" pitchFamily="18" charset="0"/>
                <a:cs typeface="Times New Roman" pitchFamily="18" charset="0"/>
              </a:rPr>
              <a:t>Labor</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department</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officials</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who</a:t>
            </a:r>
            <a:r>
              <a:rPr sz="2400" spc="13" dirty="0">
                <a:latin typeface="Times New Roman" pitchFamily="18" charset="0"/>
                <a:cs typeface="Times New Roman" pitchFamily="18" charset="0"/>
              </a:rPr>
              <a:t> </a:t>
            </a:r>
            <a:r>
              <a:rPr sz="2400" spc="-20" dirty="0">
                <a:latin typeface="Times New Roman" pitchFamily="18" charset="0"/>
                <a:cs typeface="Times New Roman" pitchFamily="18" charset="0"/>
              </a:rPr>
              <a:t>may</a:t>
            </a:r>
            <a:r>
              <a:rPr sz="2400" dirty="0">
                <a:latin typeface="Times New Roman" pitchFamily="18" charset="0"/>
                <a:cs typeface="Times New Roman" pitchFamily="18" charset="0"/>
              </a:rPr>
              <a:t> inspect</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in</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random</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workplaces</a:t>
            </a:r>
            <a:r>
              <a:rPr sz="2400" spc="40" dirty="0">
                <a:latin typeface="Times New Roman" pitchFamily="18" charset="0"/>
                <a:cs typeface="Times New Roman" pitchFamily="18" charset="0"/>
              </a:rPr>
              <a:t> </a:t>
            </a:r>
            <a:r>
              <a:rPr sz="2400" spc="-13" dirty="0">
                <a:latin typeface="Times New Roman" pitchFamily="18" charset="0"/>
                <a:cs typeface="Times New Roman" pitchFamily="18" charset="0"/>
              </a:rPr>
              <a:t>to</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check </a:t>
            </a:r>
            <a:r>
              <a:rPr sz="2400" spc="-20" dirty="0">
                <a:latin typeface="Times New Roman" pitchFamily="18" charset="0"/>
                <a:cs typeface="Times New Roman" pitchFamily="18" charset="0"/>
              </a:rPr>
              <a:t>for</a:t>
            </a:r>
            <a:endParaRPr sz="2400" dirty="0">
              <a:latin typeface="Times New Roman" pitchFamily="18" charset="0"/>
              <a:cs typeface="Times New Roman" pitchFamily="18" charset="0"/>
            </a:endParaRPr>
          </a:p>
          <a:p>
            <a:pPr marL="359824">
              <a:spcBef>
                <a:spcPts val="7"/>
              </a:spcBef>
            </a:pPr>
            <a:r>
              <a:rPr sz="2400" spc="-7" dirty="0">
                <a:latin typeface="Times New Roman" pitchFamily="18" charset="0"/>
                <a:cs typeface="Times New Roman" pitchFamily="18" charset="0"/>
              </a:rPr>
              <a:t>compliance</a:t>
            </a:r>
            <a:endParaRPr sz="2400" dirty="0">
              <a:latin typeface="Times New Roman" pitchFamily="18" charset="0"/>
              <a:cs typeface="Times New Roman" pitchFamily="18" charset="0"/>
            </a:endParaRPr>
          </a:p>
          <a:p>
            <a:pPr marL="359824" indent="-343738">
              <a:buFont typeface="Arial"/>
              <a:buChar char="•"/>
              <a:tabLst>
                <a:tab pos="359824" algn="l"/>
                <a:tab pos="360671" algn="l"/>
              </a:tabLst>
            </a:pPr>
            <a:r>
              <a:rPr sz="2400" i="1" dirty="0">
                <a:latin typeface="Times New Roman" pitchFamily="18" charset="0"/>
                <a:cs typeface="Times New Roman" pitchFamily="18" charset="0"/>
              </a:rPr>
              <a:t>And</a:t>
            </a:r>
            <a:r>
              <a:rPr sz="2400" i="1" spc="-47" dirty="0">
                <a:latin typeface="Times New Roman" pitchFamily="18" charset="0"/>
                <a:cs typeface="Times New Roman" pitchFamily="18" charset="0"/>
              </a:rPr>
              <a:t> </a:t>
            </a:r>
            <a:r>
              <a:rPr sz="2400" i="1" spc="-13" dirty="0">
                <a:latin typeface="Times New Roman" pitchFamily="18" charset="0"/>
                <a:cs typeface="Times New Roman" pitchFamily="18" charset="0"/>
              </a:rPr>
              <a:t>many</a:t>
            </a:r>
            <a:r>
              <a:rPr sz="2400" i="1" spc="-40" dirty="0">
                <a:latin typeface="Times New Roman" pitchFamily="18" charset="0"/>
                <a:cs typeface="Times New Roman" pitchFamily="18" charset="0"/>
              </a:rPr>
              <a:t> </a:t>
            </a:r>
            <a:r>
              <a:rPr sz="2400" i="1" spc="-7" dirty="0">
                <a:latin typeface="Times New Roman" pitchFamily="18" charset="0"/>
                <a:cs typeface="Times New Roman" pitchFamily="18" charset="0"/>
              </a:rPr>
              <a:t>others!</a:t>
            </a:r>
            <a:endParaRPr sz="2400" dirty="0">
              <a:latin typeface="Times New Roman" pitchFamily="18" charset="0"/>
              <a:cs typeface="Times New Roman" pitchFamily="18" charset="0"/>
            </a:endParaRPr>
          </a:p>
        </p:txBody>
      </p:sp>
      <p:pic>
        <p:nvPicPr>
          <p:cNvPr id="4" name="object 4"/>
          <p:cNvPicPr/>
          <p:nvPr/>
        </p:nvPicPr>
        <p:blipFill>
          <a:blip r:embed="rId2" cstate="print"/>
          <a:stretch>
            <a:fillRect/>
          </a:stretch>
        </p:blipFill>
        <p:spPr>
          <a:xfrm>
            <a:off x="5619750" y="4114800"/>
            <a:ext cx="3524250" cy="2152650"/>
          </a:xfrm>
          <a:prstGeom prst="rect">
            <a:avLst/>
          </a:prstGeom>
        </p:spPr>
      </p:pic>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latin typeface="Times New Roman" pitchFamily="18" charset="0"/>
                <a:cs typeface="Times New Roman" pitchFamily="18" charset="0"/>
              </a:rPr>
              <a:t>Stakeholder</a:t>
            </a:r>
            <a:r>
              <a:rPr lang="en-US" sz="3600" b="1" spc="-93"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2:</a:t>
            </a:r>
            <a:r>
              <a:rPr lang="en-US" sz="3600" b="1" spc="-53" dirty="0" smtClean="0">
                <a:latin typeface="Times New Roman" pitchFamily="18" charset="0"/>
                <a:cs typeface="Times New Roman" pitchFamily="18" charset="0"/>
              </a:rPr>
              <a:t> </a:t>
            </a:r>
            <a:r>
              <a:rPr lang="en-US" sz="3600" b="1" spc="-13" dirty="0" smtClean="0">
                <a:solidFill>
                  <a:srgbClr val="001F5F"/>
                </a:solidFill>
                <a:latin typeface="Times New Roman" pitchFamily="18" charset="0"/>
                <a:cs typeface="Times New Roman" pitchFamily="18" charset="0"/>
              </a:rPr>
              <a:t>Actors</a:t>
            </a:r>
            <a:endParaRPr lang="en-US" sz="3400" b="1" dirty="0">
              <a:solidFill>
                <a:schemeClr val="tx1"/>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96F415D6-4105-4BA8-94B9-33179E369FD2}"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122</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1692" y="973350"/>
            <a:ext cx="8642985" cy="4325970"/>
          </a:xfrm>
          <a:prstGeom prst="rect">
            <a:avLst/>
          </a:prstGeom>
        </p:spPr>
        <p:txBody>
          <a:bodyPr vert="horz" wrap="square" lIns="0" tIns="16933" rIns="0" bIns="0" rtlCol="0">
            <a:spAutoFit/>
          </a:bodyPr>
          <a:lstStyle/>
          <a:p>
            <a:pPr marL="16933" algn="just">
              <a:spcBef>
                <a:spcPts val="133"/>
              </a:spcBef>
              <a:buFont typeface="Arial" pitchFamily="34" charset="0"/>
              <a:buChar char="•"/>
            </a:pPr>
            <a:r>
              <a:rPr sz="3200" spc="-7" dirty="0">
                <a:latin typeface="Times New Roman" pitchFamily="18" charset="0"/>
                <a:cs typeface="Times New Roman" pitchFamily="18" charset="0"/>
              </a:rPr>
              <a:t>The</a:t>
            </a:r>
            <a:r>
              <a:rPr sz="3200" dirty="0">
                <a:latin typeface="Times New Roman" pitchFamily="18" charset="0"/>
                <a:cs typeface="Times New Roman" pitchFamily="18" charset="0"/>
              </a:rPr>
              <a:t> </a:t>
            </a:r>
            <a:r>
              <a:rPr sz="3200" spc="-7" dirty="0">
                <a:latin typeface="Times New Roman" pitchFamily="18" charset="0"/>
                <a:cs typeface="Times New Roman" pitchFamily="18" charset="0"/>
              </a:rPr>
              <a:t>government</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feels</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that</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injustice</a:t>
            </a:r>
            <a:r>
              <a:rPr sz="3200" spc="47" dirty="0">
                <a:latin typeface="Times New Roman" pitchFamily="18" charset="0"/>
                <a:cs typeface="Times New Roman" pitchFamily="18" charset="0"/>
              </a:rPr>
              <a:t> </a:t>
            </a:r>
            <a:r>
              <a:rPr sz="3200" spc="-7" dirty="0">
                <a:latin typeface="Times New Roman" pitchFamily="18" charset="0"/>
                <a:cs typeface="Times New Roman" pitchFamily="18" charset="0"/>
              </a:rPr>
              <a:t>is</a:t>
            </a:r>
            <a:r>
              <a:rPr sz="3200" spc="13" dirty="0">
                <a:latin typeface="Times New Roman" pitchFamily="18" charset="0"/>
                <a:cs typeface="Times New Roman" pitchFamily="18" charset="0"/>
              </a:rPr>
              <a:t> </a:t>
            </a:r>
            <a:r>
              <a:rPr sz="3200" dirty="0">
                <a:latin typeface="Times New Roman" pitchFamily="18" charset="0"/>
                <a:cs typeface="Times New Roman" pitchFamily="18" charset="0"/>
              </a:rPr>
              <a:t>being</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done</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natives</a:t>
            </a:r>
            <a:r>
              <a:rPr sz="3200" dirty="0">
                <a:latin typeface="Times New Roman" pitchFamily="18" charset="0"/>
                <a:cs typeface="Times New Roman" pitchFamily="18" charset="0"/>
              </a:rPr>
              <a:t> </a:t>
            </a:r>
            <a:r>
              <a:rPr sz="3200" spc="-13" dirty="0">
                <a:latin typeface="Times New Roman" pitchFamily="18" charset="0"/>
                <a:cs typeface="Times New Roman" pitchFamily="18" charset="0"/>
              </a:rPr>
              <a:t>by</a:t>
            </a:r>
            <a:r>
              <a:rPr sz="3200" spc="27" dirty="0">
                <a:latin typeface="Times New Roman" pitchFamily="18" charset="0"/>
                <a:cs typeface="Times New Roman" pitchFamily="18" charset="0"/>
              </a:rPr>
              <a:t> </a:t>
            </a:r>
            <a:r>
              <a:rPr sz="3200" spc="-13" dirty="0">
                <a:latin typeface="Times New Roman" pitchFamily="18" charset="0"/>
                <a:cs typeface="Times New Roman" pitchFamily="18" charset="0"/>
              </a:rPr>
              <a:t>various</a:t>
            </a:r>
            <a:r>
              <a:rPr sz="3200" spc="7" dirty="0">
                <a:latin typeface="Times New Roman" pitchFamily="18" charset="0"/>
                <a:cs typeface="Times New Roman" pitchFamily="18" charset="0"/>
              </a:rPr>
              <a:t> </a:t>
            </a:r>
            <a:r>
              <a:rPr sz="3200" spc="-20" dirty="0">
                <a:latin typeface="Times New Roman" pitchFamily="18" charset="0"/>
                <a:cs typeface="Times New Roman" pitchFamily="18" charset="0"/>
              </a:rPr>
              <a:t>organizations</a:t>
            </a:r>
            <a:r>
              <a:rPr sz="3200" spc="7" dirty="0">
                <a:latin typeface="Times New Roman" pitchFamily="18" charset="0"/>
                <a:cs typeface="Times New Roman" pitchFamily="18" charset="0"/>
              </a:rPr>
              <a:t> </a:t>
            </a:r>
            <a:r>
              <a:rPr sz="3200" spc="-7">
                <a:latin typeface="Times New Roman" pitchFamily="18" charset="0"/>
                <a:cs typeface="Times New Roman" pitchFamily="18" charset="0"/>
              </a:rPr>
              <a:t>that</a:t>
            </a:r>
            <a:r>
              <a:rPr sz="3200" spc="13">
                <a:latin typeface="Times New Roman" pitchFamily="18" charset="0"/>
                <a:cs typeface="Times New Roman" pitchFamily="18" charset="0"/>
              </a:rPr>
              <a:t> </a:t>
            </a:r>
            <a:r>
              <a:rPr sz="3200" spc="-13" smtClean="0">
                <a:latin typeface="Times New Roman" pitchFamily="18" charset="0"/>
                <a:cs typeface="Times New Roman" pitchFamily="18" charset="0"/>
              </a:rPr>
              <a:t>run</a:t>
            </a:r>
            <a:r>
              <a:rPr lang="en-US" sz="3200" spc="-13" dirty="0" smtClean="0">
                <a:latin typeface="Times New Roman" pitchFamily="18" charset="0"/>
                <a:cs typeface="Times New Roman" pitchFamily="18" charset="0"/>
              </a:rPr>
              <a:t> </a:t>
            </a:r>
            <a:r>
              <a:rPr sz="3200" smtClean="0">
                <a:latin typeface="Times New Roman" pitchFamily="18" charset="0"/>
                <a:cs typeface="Times New Roman" pitchFamily="18" charset="0"/>
              </a:rPr>
              <a:t>their </a:t>
            </a:r>
            <a:r>
              <a:rPr sz="3200" spc="-7" dirty="0">
                <a:latin typeface="Times New Roman" pitchFamily="18" charset="0"/>
                <a:cs typeface="Times New Roman" pitchFamily="18" charset="0"/>
              </a:rPr>
              <a:t>business</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in</a:t>
            </a:r>
            <a:r>
              <a:rPr sz="3200" spc="40" dirty="0">
                <a:latin typeface="Times New Roman" pitchFamily="18" charset="0"/>
                <a:cs typeface="Times New Roman" pitchFamily="18" charset="0"/>
              </a:rPr>
              <a:t> </a:t>
            </a:r>
            <a:r>
              <a:rPr sz="3200" dirty="0">
                <a:latin typeface="Times New Roman" pitchFamily="18" charset="0"/>
                <a:cs typeface="Times New Roman" pitchFamily="18" charset="0"/>
              </a:rPr>
              <a:t>the</a:t>
            </a:r>
            <a:r>
              <a:rPr sz="3200" spc="13" dirty="0">
                <a:latin typeface="Times New Roman" pitchFamily="18" charset="0"/>
                <a:cs typeface="Times New Roman" pitchFamily="18" charset="0"/>
              </a:rPr>
              <a:t> </a:t>
            </a:r>
            <a:r>
              <a:rPr sz="3200" spc="-27" dirty="0">
                <a:latin typeface="Times New Roman" pitchFamily="18" charset="0"/>
                <a:cs typeface="Times New Roman" pitchFamily="18" charset="0"/>
              </a:rPr>
              <a:t>state</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offering</a:t>
            </a:r>
            <a:r>
              <a:rPr sz="3200" spc="13" dirty="0">
                <a:latin typeface="Times New Roman" pitchFamily="18" charset="0"/>
                <a:cs typeface="Times New Roman" pitchFamily="18" charset="0"/>
              </a:rPr>
              <a:t> </a:t>
            </a:r>
            <a:r>
              <a:rPr sz="3200" spc="-7">
                <a:latin typeface="Times New Roman" pitchFamily="18" charset="0"/>
                <a:cs typeface="Times New Roman" pitchFamily="18" charset="0"/>
              </a:rPr>
              <a:t>employment</a:t>
            </a:r>
            <a:r>
              <a:rPr sz="3200" spc="7">
                <a:latin typeface="Times New Roman" pitchFamily="18" charset="0"/>
                <a:cs typeface="Times New Roman" pitchFamily="18" charset="0"/>
              </a:rPr>
              <a:t> </a:t>
            </a:r>
            <a:r>
              <a:rPr lang="en-US" sz="3200" spc="7" dirty="0" smtClean="0">
                <a:latin typeface="Times New Roman" pitchFamily="18" charset="0"/>
                <a:cs typeface="Times New Roman" pitchFamily="18" charset="0"/>
              </a:rPr>
              <a:t> o</a:t>
            </a:r>
            <a:r>
              <a:rPr sz="3200" spc="-7" smtClean="0">
                <a:latin typeface="Times New Roman" pitchFamily="18" charset="0"/>
                <a:cs typeface="Times New Roman" pitchFamily="18" charset="0"/>
              </a:rPr>
              <a:t>pportunities</a:t>
            </a:r>
            <a:r>
              <a:rPr sz="3200" spc="20" smtClean="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dirty="0">
                <a:latin typeface="Times New Roman" pitchFamily="18" charset="0"/>
                <a:cs typeface="Times New Roman" pitchFamily="18" charset="0"/>
              </a:rPr>
              <a:t> </a:t>
            </a:r>
            <a:r>
              <a:rPr sz="3200" spc="-13" dirty="0">
                <a:latin typeface="Times New Roman" pitchFamily="18" charset="0"/>
                <a:cs typeface="Times New Roman" pitchFamily="18" charset="0"/>
              </a:rPr>
              <a:t>migrants</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outside</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the</a:t>
            </a:r>
            <a:r>
              <a:rPr sz="3200" spc="33" dirty="0">
                <a:latin typeface="Times New Roman" pitchFamily="18" charset="0"/>
                <a:cs typeface="Times New Roman" pitchFamily="18" charset="0"/>
              </a:rPr>
              <a:t> </a:t>
            </a:r>
            <a:r>
              <a:rPr sz="3200" spc="-27" dirty="0">
                <a:latin typeface="Times New Roman" pitchFamily="18" charset="0"/>
                <a:cs typeface="Times New Roman" pitchFamily="18" charset="0"/>
              </a:rPr>
              <a:t>state.</a:t>
            </a:r>
            <a:endParaRPr sz="3200" dirty="0">
              <a:latin typeface="Times New Roman" pitchFamily="18" charset="0"/>
              <a:cs typeface="Times New Roman" pitchFamily="18" charset="0"/>
            </a:endParaRPr>
          </a:p>
          <a:p>
            <a:pPr algn="just">
              <a:spcBef>
                <a:spcPts val="33"/>
              </a:spcBef>
              <a:buFont typeface="Arial" pitchFamily="34" charset="0"/>
              <a:buChar char="•"/>
            </a:pPr>
            <a:endParaRPr sz="2800" dirty="0">
              <a:latin typeface="Times New Roman" pitchFamily="18" charset="0"/>
              <a:cs typeface="Times New Roman" pitchFamily="18" charset="0"/>
            </a:endParaRPr>
          </a:p>
          <a:p>
            <a:pPr marL="16933" algn="just">
              <a:buFont typeface="Arial" pitchFamily="34" charset="0"/>
              <a:buChar char="•"/>
            </a:pPr>
            <a:r>
              <a:rPr sz="3200" spc="-7" dirty="0">
                <a:latin typeface="Times New Roman" pitchFamily="18" charset="0"/>
                <a:cs typeface="Times New Roman" pitchFamily="18" charset="0"/>
              </a:rPr>
              <a:t>Natives </a:t>
            </a:r>
            <a:r>
              <a:rPr sz="3200" spc="-13" dirty="0">
                <a:latin typeface="Times New Roman" pitchFamily="18" charset="0"/>
                <a:cs typeface="Times New Roman" pitchFamily="18" charset="0"/>
              </a:rPr>
              <a:t>have to</a:t>
            </a:r>
            <a:r>
              <a:rPr sz="3200" dirty="0">
                <a:latin typeface="Times New Roman" pitchFamily="18" charset="0"/>
                <a:cs typeface="Times New Roman" pitchFamily="18" charset="0"/>
              </a:rPr>
              <a:t> </a:t>
            </a:r>
            <a:r>
              <a:rPr sz="3200" spc="-13" dirty="0">
                <a:latin typeface="Times New Roman" pitchFamily="18" charset="0"/>
                <a:cs typeface="Times New Roman" pitchFamily="18" charset="0"/>
              </a:rPr>
              <a:t>leave </a:t>
            </a:r>
            <a:r>
              <a:rPr sz="3200" dirty="0">
                <a:latin typeface="Times New Roman" pitchFamily="18" charset="0"/>
                <a:cs typeface="Times New Roman" pitchFamily="18" charset="0"/>
              </a:rPr>
              <a:t>the</a:t>
            </a:r>
            <a:r>
              <a:rPr sz="3200" spc="20" dirty="0">
                <a:latin typeface="Times New Roman" pitchFamily="18" charset="0"/>
                <a:cs typeface="Times New Roman" pitchFamily="18" charset="0"/>
              </a:rPr>
              <a:t> </a:t>
            </a:r>
            <a:r>
              <a:rPr sz="3200" spc="-27" dirty="0">
                <a:latin typeface="Times New Roman" pitchFamily="18" charset="0"/>
                <a:cs typeface="Times New Roman" pitchFamily="18" charset="0"/>
              </a:rPr>
              <a:t>state</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in</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search</a:t>
            </a:r>
            <a:r>
              <a:rPr sz="3200" dirty="0">
                <a:latin typeface="Times New Roman" pitchFamily="18" charset="0"/>
                <a:cs typeface="Times New Roman" pitchFamily="18" charset="0"/>
              </a:rPr>
              <a:t> </a:t>
            </a:r>
            <a:r>
              <a:rPr sz="3200" spc="-7" dirty="0">
                <a:latin typeface="Times New Roman" pitchFamily="18" charset="0"/>
                <a:cs typeface="Times New Roman" pitchFamily="18" charset="0"/>
              </a:rPr>
              <a:t>of</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job</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opportunities</a:t>
            </a:r>
            <a:r>
              <a:rPr sz="3200" spc="40" dirty="0">
                <a:latin typeface="Times New Roman" pitchFamily="18" charset="0"/>
                <a:cs typeface="Times New Roman" pitchFamily="18" charset="0"/>
              </a:rPr>
              <a:t> </a:t>
            </a:r>
            <a:r>
              <a:rPr sz="3200" dirty="0">
                <a:latin typeface="Times New Roman" pitchFamily="18" charset="0"/>
                <a:cs typeface="Times New Roman" pitchFamily="18" charset="0"/>
              </a:rPr>
              <a:t>when</a:t>
            </a:r>
            <a:r>
              <a:rPr sz="3200" spc="20" dirty="0">
                <a:latin typeface="Times New Roman" pitchFamily="18" charset="0"/>
                <a:cs typeface="Times New Roman" pitchFamily="18" charset="0"/>
              </a:rPr>
              <a:t> </a:t>
            </a:r>
            <a:r>
              <a:rPr sz="3200" spc="-13" dirty="0">
                <a:latin typeface="Times New Roman" pitchFamily="18" charset="0"/>
                <a:cs typeface="Times New Roman" pitchFamily="18" charset="0"/>
              </a:rPr>
              <a:t>there</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is</a:t>
            </a:r>
            <a:r>
              <a:rPr sz="3200" dirty="0">
                <a:latin typeface="Times New Roman" pitchFamily="18" charset="0"/>
                <a:cs typeface="Times New Roman" pitchFamily="18" charset="0"/>
              </a:rPr>
              <a:t> </a:t>
            </a:r>
            <a:r>
              <a:rPr sz="3200" spc="-13" dirty="0">
                <a:latin typeface="Times New Roman" pitchFamily="18" charset="0"/>
                <a:cs typeface="Times New Roman" pitchFamily="18" charset="0"/>
              </a:rPr>
              <a:t>potential</a:t>
            </a:r>
            <a:r>
              <a:rPr sz="3200" spc="13" dirty="0">
                <a:latin typeface="Times New Roman" pitchFamily="18" charset="0"/>
                <a:cs typeface="Times New Roman" pitchFamily="18" charset="0"/>
              </a:rPr>
              <a:t> </a:t>
            </a:r>
            <a:r>
              <a:rPr sz="3200" spc="-13">
                <a:latin typeface="Times New Roman" pitchFamily="18" charset="0"/>
                <a:cs typeface="Times New Roman" pitchFamily="18" charset="0"/>
              </a:rPr>
              <a:t>to</a:t>
            </a:r>
            <a:r>
              <a:rPr sz="3200" spc="-7">
                <a:latin typeface="Times New Roman" pitchFamily="18" charset="0"/>
                <a:cs typeface="Times New Roman" pitchFamily="18" charset="0"/>
              </a:rPr>
              <a:t> </a:t>
            </a:r>
            <a:r>
              <a:rPr sz="3200" smtClean="0">
                <a:latin typeface="Times New Roman" pitchFamily="18" charset="0"/>
                <a:cs typeface="Times New Roman" pitchFamily="18" charset="0"/>
              </a:rPr>
              <a:t>earn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i</a:t>
            </a:r>
            <a:r>
              <a:rPr sz="3200" spc="-7" smtClean="0">
                <a:latin typeface="Times New Roman" pitchFamily="18" charset="0"/>
                <a:cs typeface="Times New Roman" pitchFamily="18" charset="0"/>
              </a:rPr>
              <a:t>n</a:t>
            </a:r>
            <a:r>
              <a:rPr sz="3200" spc="13" smtClean="0">
                <a:latin typeface="Times New Roman" pitchFamily="18" charset="0"/>
                <a:cs typeface="Times New Roman" pitchFamily="18" charset="0"/>
              </a:rPr>
              <a:t> </a:t>
            </a:r>
            <a:r>
              <a:rPr sz="3200" spc="-7" dirty="0">
                <a:latin typeface="Times New Roman" pitchFamily="18" charset="0"/>
                <a:cs typeface="Times New Roman" pitchFamily="18" charset="0"/>
              </a:rPr>
              <a:t>their</a:t>
            </a:r>
            <a:r>
              <a:rPr sz="3200" spc="7" dirty="0">
                <a:latin typeface="Times New Roman" pitchFamily="18" charset="0"/>
                <a:cs typeface="Times New Roman" pitchFamily="18" charset="0"/>
              </a:rPr>
              <a:t> </a:t>
            </a:r>
            <a:r>
              <a:rPr sz="3200" spc="-27" dirty="0">
                <a:latin typeface="Times New Roman" pitchFamily="18" charset="0"/>
                <a:cs typeface="Times New Roman" pitchFamily="18" charset="0"/>
              </a:rPr>
              <a:t>state.</a:t>
            </a:r>
            <a:r>
              <a:rPr sz="3200" spc="-13" dirty="0">
                <a:latin typeface="Times New Roman" pitchFamily="18" charset="0"/>
                <a:cs typeface="Times New Roman" pitchFamily="18" charset="0"/>
              </a:rPr>
              <a:t> </a:t>
            </a:r>
            <a:r>
              <a:rPr sz="3200" spc="-7" dirty="0">
                <a:latin typeface="Times New Roman" pitchFamily="18" charset="0"/>
                <a:cs typeface="Times New Roman" pitchFamily="18" charset="0"/>
              </a:rPr>
              <a:t>This</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is</a:t>
            </a:r>
            <a:r>
              <a:rPr sz="3200" dirty="0">
                <a:latin typeface="Times New Roman" pitchFamily="18" charset="0"/>
                <a:cs typeface="Times New Roman" pitchFamily="18" charset="0"/>
              </a:rPr>
              <a:t> a </a:t>
            </a:r>
            <a:r>
              <a:rPr sz="3200" spc="-7" dirty="0">
                <a:latin typeface="Times New Roman" pitchFamily="18" charset="0"/>
                <a:cs typeface="Times New Roman" pitchFamily="18" charset="0"/>
              </a:rPr>
              <a:t>serious</a:t>
            </a:r>
            <a:r>
              <a:rPr sz="3200" spc="20" dirty="0">
                <a:latin typeface="Times New Roman" pitchFamily="18" charset="0"/>
                <a:cs typeface="Times New Roman" pitchFamily="18" charset="0"/>
              </a:rPr>
              <a:t> </a:t>
            </a:r>
            <a:r>
              <a:rPr sz="3200" b="1" i="1" spc="-7" dirty="0">
                <a:latin typeface="Times New Roman" pitchFamily="18" charset="0"/>
                <a:cs typeface="Times New Roman" pitchFamily="18" charset="0"/>
              </a:rPr>
              <a:t>‘talent</a:t>
            </a:r>
            <a:r>
              <a:rPr sz="3200" b="1" i="1" dirty="0">
                <a:latin typeface="Times New Roman" pitchFamily="18" charset="0"/>
                <a:cs typeface="Times New Roman" pitchFamily="18" charset="0"/>
              </a:rPr>
              <a:t> </a:t>
            </a:r>
            <a:r>
              <a:rPr sz="3200" b="1" i="1" spc="-7" dirty="0">
                <a:latin typeface="Times New Roman" pitchFamily="18" charset="0"/>
                <a:cs typeface="Times New Roman" pitchFamily="18" charset="0"/>
              </a:rPr>
              <a:t>drain’</a:t>
            </a:r>
            <a:r>
              <a:rPr sz="3200" b="1" i="1" dirty="0">
                <a:latin typeface="Times New Roman" pitchFamily="18" charset="0"/>
                <a:cs typeface="Times New Roman" pitchFamily="18" charset="0"/>
              </a:rPr>
              <a:t> </a:t>
            </a:r>
            <a:r>
              <a:rPr sz="3200" spc="-20" dirty="0">
                <a:latin typeface="Times New Roman" pitchFamily="18" charset="0"/>
                <a:cs typeface="Times New Roman" pitchFamily="18" charset="0"/>
              </a:rPr>
              <a:t>for</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the </a:t>
            </a:r>
            <a:r>
              <a:rPr sz="3200" spc="-20" dirty="0">
                <a:latin typeface="Times New Roman" pitchFamily="18" charset="0"/>
                <a:cs typeface="Times New Roman" pitchFamily="18" charset="0"/>
              </a:rPr>
              <a:t>state.</a:t>
            </a:r>
            <a:endParaRPr sz="3200" dirty="0">
              <a:latin typeface="Times New Roman" pitchFamily="18" charset="0"/>
              <a:cs typeface="Times New Roman" pitchFamily="18" charset="0"/>
            </a:endParaRPr>
          </a:p>
          <a:p>
            <a:pPr algn="just">
              <a:spcBef>
                <a:spcPts val="33"/>
              </a:spcBef>
              <a:buFont typeface="Arial" pitchFamily="34" charset="0"/>
              <a:buChar char="•"/>
            </a:pPr>
            <a:endParaRPr sz="28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3:</a:t>
            </a:r>
            <a:r>
              <a:rPr lang="en-US" sz="3600" b="1" spc="-40" dirty="0" smtClean="0"/>
              <a:t> </a:t>
            </a:r>
            <a:r>
              <a:rPr lang="en-US" sz="3600" b="1" spc="-27" dirty="0" smtClean="0">
                <a:solidFill>
                  <a:srgbClr val="001F5F"/>
                </a:solidFill>
              </a:rPr>
              <a:t>Transformation</a:t>
            </a:r>
            <a:endParaRPr lang="en-US" sz="3400" b="1" dirty="0">
              <a:solidFill>
                <a:schemeClr val="tx1"/>
              </a:solidFill>
            </a:endParaRPr>
          </a:p>
        </p:txBody>
      </p:sp>
      <p:sp>
        <p:nvSpPr>
          <p:cNvPr id="5" name="Date Placeholder 4"/>
          <p:cNvSpPr>
            <a:spLocks noGrp="1"/>
          </p:cNvSpPr>
          <p:nvPr>
            <p:ph type="dt" sz="half" idx="10"/>
          </p:nvPr>
        </p:nvSpPr>
        <p:spPr/>
        <p:txBody>
          <a:bodyPr/>
          <a:lstStyle/>
          <a:p>
            <a:fld id="{C1820EC8-3086-4678-ADE9-94077C2F72C5}"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123</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1692" y="1278150"/>
            <a:ext cx="8642985" cy="3402641"/>
          </a:xfrm>
          <a:prstGeom prst="rect">
            <a:avLst/>
          </a:prstGeom>
        </p:spPr>
        <p:txBody>
          <a:bodyPr vert="horz" wrap="square" lIns="0" tIns="16933" rIns="0" bIns="0" rtlCol="0">
            <a:spAutoFit/>
          </a:bodyPr>
          <a:lstStyle/>
          <a:p>
            <a:pPr marL="16933" marR="72812" algn="just">
              <a:buFont typeface="Arial" pitchFamily="34" charset="0"/>
              <a:buChar char="•"/>
            </a:pPr>
            <a:r>
              <a:rPr sz="2800" spc="-107" smtClean="0">
                <a:latin typeface="Times New Roman" pitchFamily="18" charset="0"/>
                <a:cs typeface="Times New Roman" pitchFamily="18" charset="0"/>
              </a:rPr>
              <a:t>To</a:t>
            </a:r>
            <a:r>
              <a:rPr sz="2800" spc="-7" smtClean="0">
                <a:latin typeface="Times New Roman" pitchFamily="18" charset="0"/>
                <a:cs typeface="Times New Roman" pitchFamily="18" charset="0"/>
              </a:rPr>
              <a:t> </a:t>
            </a:r>
            <a:r>
              <a:rPr sz="2800" spc="-20" smtClean="0">
                <a:latin typeface="Times New Roman" pitchFamily="18" charset="0"/>
                <a:cs typeface="Times New Roman" pitchFamily="18" charset="0"/>
              </a:rPr>
              <a:t>retain</a:t>
            </a:r>
            <a:r>
              <a:rPr sz="2800" spc="27" smtClean="0">
                <a:latin typeface="Times New Roman" pitchFamily="18" charset="0"/>
                <a:cs typeface="Times New Roman" pitchFamily="18" charset="0"/>
              </a:rPr>
              <a:t> </a:t>
            </a:r>
            <a:r>
              <a:rPr sz="2800" spc="-13" smtClean="0">
                <a:latin typeface="Times New Roman" pitchFamily="18" charset="0"/>
                <a:cs typeface="Times New Roman" pitchFamily="18" charset="0"/>
              </a:rPr>
              <a:t>local</a:t>
            </a:r>
            <a:r>
              <a:rPr sz="2800" spc="33" smtClean="0">
                <a:latin typeface="Times New Roman" pitchFamily="18" charset="0"/>
                <a:cs typeface="Times New Roman" pitchFamily="18" charset="0"/>
              </a:rPr>
              <a:t> </a:t>
            </a:r>
            <a:r>
              <a:rPr sz="2800" spc="-13" smtClean="0">
                <a:latin typeface="Times New Roman" pitchFamily="18" charset="0"/>
                <a:cs typeface="Times New Roman" pitchFamily="18" charset="0"/>
              </a:rPr>
              <a:t>talent</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and</a:t>
            </a:r>
            <a:r>
              <a:rPr sz="2800" spc="27" smtClean="0">
                <a:latin typeface="Times New Roman" pitchFamily="18" charset="0"/>
                <a:cs typeface="Times New Roman" pitchFamily="18" charset="0"/>
              </a:rPr>
              <a:t> </a:t>
            </a:r>
            <a:r>
              <a:rPr sz="2800" spc="-13" smtClean="0">
                <a:latin typeface="Times New Roman" pitchFamily="18" charset="0"/>
                <a:cs typeface="Times New Roman" pitchFamily="18" charset="0"/>
              </a:rPr>
              <a:t>to</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benefit</a:t>
            </a:r>
            <a:r>
              <a:rPr sz="2800" spc="27"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7" smtClean="0">
                <a:latin typeface="Times New Roman" pitchFamily="18" charset="0"/>
                <a:cs typeface="Times New Roman" pitchFamily="18" charset="0"/>
              </a:rPr>
              <a:t> </a:t>
            </a:r>
            <a:r>
              <a:rPr sz="2800" spc="-20" smtClean="0">
                <a:latin typeface="Times New Roman" pitchFamily="18" charset="0"/>
                <a:cs typeface="Times New Roman" pitchFamily="18" charset="0"/>
              </a:rPr>
              <a:t>organizations</a:t>
            </a:r>
            <a:r>
              <a:rPr sz="2800" spc="27"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government</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proposes</a:t>
            </a:r>
            <a:r>
              <a:rPr sz="2800" spc="20" smtClean="0">
                <a:latin typeface="Times New Roman" pitchFamily="18" charset="0"/>
                <a:cs typeface="Times New Roman" pitchFamily="18" charset="0"/>
              </a:rPr>
              <a:t> </a:t>
            </a:r>
            <a:r>
              <a:rPr sz="2800" smtClean="0">
                <a:latin typeface="Times New Roman" pitchFamily="18" charset="0"/>
                <a:cs typeface="Times New Roman" pitchFamily="18" charset="0"/>
              </a:rPr>
              <a:t>85%</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of</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jobs </a:t>
            </a:r>
            <a:r>
              <a:rPr sz="2800" smtClean="0">
                <a:latin typeface="Times New Roman" pitchFamily="18" charset="0"/>
                <a:cs typeface="Times New Roman" pitchFamily="18" charset="0"/>
              </a:rPr>
              <a:t> </a:t>
            </a:r>
            <a:r>
              <a:rPr sz="2800" spc="-20" smtClean="0">
                <a:latin typeface="Times New Roman" pitchFamily="18" charset="0"/>
                <a:cs typeface="Times New Roman" pitchFamily="18" charset="0"/>
              </a:rPr>
              <a:t>for</a:t>
            </a:r>
            <a:r>
              <a:rPr sz="2800" spc="-7" smtClean="0">
                <a:latin typeface="Times New Roman" pitchFamily="18" charset="0"/>
                <a:cs typeface="Times New Roman" pitchFamily="18" charset="0"/>
              </a:rPr>
              <a:t> local/domicile</a:t>
            </a:r>
            <a:r>
              <a:rPr sz="2800" spc="80" smtClean="0">
                <a:latin typeface="Times New Roman" pitchFamily="18" charset="0"/>
                <a:cs typeface="Times New Roman" pitchFamily="18" charset="0"/>
              </a:rPr>
              <a:t> </a:t>
            </a:r>
            <a:r>
              <a:rPr sz="2800" spc="-7" smtClean="0">
                <a:latin typeface="Times New Roman" pitchFamily="18" charset="0"/>
                <a:cs typeface="Times New Roman" pitchFamily="18" charset="0"/>
              </a:rPr>
              <a:t>residents of</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7" smtClean="0">
                <a:latin typeface="Times New Roman" pitchFamily="18" charset="0"/>
                <a:cs typeface="Times New Roman" pitchFamily="18" charset="0"/>
              </a:rPr>
              <a:t> </a:t>
            </a:r>
            <a:r>
              <a:rPr sz="2800" spc="-27" smtClean="0">
                <a:latin typeface="Times New Roman" pitchFamily="18" charset="0"/>
                <a:cs typeface="Times New Roman" pitchFamily="18" charset="0"/>
              </a:rPr>
              <a:t>state</a:t>
            </a:r>
            <a:r>
              <a:rPr sz="2800" spc="7" smtClean="0">
                <a:latin typeface="Times New Roman" pitchFamily="18" charset="0"/>
                <a:cs typeface="Times New Roman" pitchFamily="18" charset="0"/>
              </a:rPr>
              <a:t> </a:t>
            </a:r>
            <a:r>
              <a:rPr sz="2800" spc="-20" smtClean="0">
                <a:latin typeface="Times New Roman" pitchFamily="18" charset="0"/>
                <a:cs typeface="Times New Roman" pitchFamily="18" charset="0"/>
              </a:rPr>
              <a:t>for</a:t>
            </a:r>
            <a:r>
              <a:rPr sz="2800" spc="7" smtClean="0">
                <a:latin typeface="Times New Roman" pitchFamily="18" charset="0"/>
                <a:cs typeface="Times New Roman" pitchFamily="18" charset="0"/>
              </a:rPr>
              <a:t> </a:t>
            </a:r>
            <a:r>
              <a:rPr sz="2800" spc="-20" smtClean="0">
                <a:latin typeface="Times New Roman" pitchFamily="18" charset="0"/>
                <a:cs typeface="Times New Roman" pitchFamily="18" charset="0"/>
              </a:rPr>
              <a:t>any</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government, </a:t>
            </a:r>
            <a:r>
              <a:rPr sz="2800" spc="-20" smtClean="0">
                <a:latin typeface="Times New Roman" pitchFamily="18" charset="0"/>
                <a:cs typeface="Times New Roman" pitchFamily="18" charset="0"/>
              </a:rPr>
              <a:t>private</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companies</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&amp;</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NGOs</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that </a:t>
            </a:r>
            <a:r>
              <a:rPr sz="2800" spc="-520" smtClean="0">
                <a:latin typeface="Times New Roman" pitchFamily="18" charset="0"/>
                <a:cs typeface="Times New Roman" pitchFamily="18" charset="0"/>
              </a:rPr>
              <a:t> </a:t>
            </a:r>
            <a:r>
              <a:rPr sz="2800" spc="-13" smtClean="0">
                <a:latin typeface="Times New Roman" pitchFamily="18" charset="0"/>
                <a:cs typeface="Times New Roman" pitchFamily="18" charset="0"/>
              </a:rPr>
              <a:t>are</a:t>
            </a:r>
            <a:r>
              <a:rPr sz="2800" smtClean="0">
                <a:latin typeface="Times New Roman" pitchFamily="18" charset="0"/>
                <a:cs typeface="Times New Roman" pitchFamily="18" charset="0"/>
              </a:rPr>
              <a:t> </a:t>
            </a:r>
            <a:r>
              <a:rPr sz="2800" spc="-13" smtClean="0">
                <a:latin typeface="Times New Roman" pitchFamily="18" charset="0"/>
                <a:cs typeface="Times New Roman" pitchFamily="18" charset="0"/>
              </a:rPr>
              <a:t>operating</a:t>
            </a:r>
            <a:r>
              <a:rPr sz="2800" spc="27" smtClean="0">
                <a:latin typeface="Times New Roman" pitchFamily="18" charset="0"/>
                <a:cs typeface="Times New Roman" pitchFamily="18" charset="0"/>
              </a:rPr>
              <a:t> </a:t>
            </a:r>
            <a:r>
              <a:rPr sz="2800" spc="-7" smtClean="0">
                <a:latin typeface="Times New Roman" pitchFamily="18" charset="0"/>
                <a:cs typeface="Times New Roman" pitchFamily="18" charset="0"/>
              </a:rPr>
              <a:t>in</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the </a:t>
            </a:r>
            <a:r>
              <a:rPr sz="2800" spc="-20" smtClean="0">
                <a:latin typeface="Times New Roman" pitchFamily="18" charset="0"/>
                <a:cs typeface="Times New Roman" pitchFamily="18" charset="0"/>
              </a:rPr>
              <a:t>state.</a:t>
            </a:r>
            <a:endParaRPr sz="2800" smtClean="0">
              <a:latin typeface="Times New Roman" pitchFamily="18" charset="0"/>
              <a:cs typeface="Times New Roman" pitchFamily="18" charset="0"/>
            </a:endParaRPr>
          </a:p>
          <a:p>
            <a:pPr algn="just">
              <a:spcBef>
                <a:spcPts val="33"/>
              </a:spcBef>
              <a:buFont typeface="Arial" pitchFamily="34" charset="0"/>
              <a:buChar char="•"/>
            </a:pPr>
            <a:endParaRPr sz="2400" smtClean="0">
              <a:latin typeface="Times New Roman" pitchFamily="18" charset="0"/>
              <a:cs typeface="Times New Roman" pitchFamily="18" charset="0"/>
            </a:endParaRPr>
          </a:p>
          <a:p>
            <a:pPr marL="16933" marR="360671" algn="just">
              <a:buFont typeface="Arial" pitchFamily="34" charset="0"/>
              <a:buChar char="•"/>
            </a:pPr>
            <a:r>
              <a:rPr sz="2800" spc="-7" smtClean="0">
                <a:latin typeface="Times New Roman" pitchFamily="18" charset="0"/>
                <a:cs typeface="Times New Roman" pitchFamily="18" charset="0"/>
              </a:rPr>
              <a:t>The</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bill</a:t>
            </a:r>
            <a:r>
              <a:rPr sz="2800" spc="20" smtClean="0">
                <a:latin typeface="Times New Roman" pitchFamily="18" charset="0"/>
                <a:cs typeface="Times New Roman" pitchFamily="18" charset="0"/>
              </a:rPr>
              <a:t> </a:t>
            </a:r>
            <a:r>
              <a:rPr sz="2800" smtClean="0">
                <a:latin typeface="Times New Roman" pitchFamily="18" charset="0"/>
                <a:cs typeface="Times New Roman" pitchFamily="18" charset="0"/>
              </a:rPr>
              <a:t>also</a:t>
            </a:r>
            <a:r>
              <a:rPr sz="2800" spc="-7" smtClean="0">
                <a:latin typeface="Times New Roman" pitchFamily="18" charset="0"/>
                <a:cs typeface="Times New Roman" pitchFamily="18" charset="0"/>
              </a:rPr>
              <a:t> mandates</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that</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if </a:t>
            </a:r>
            <a:r>
              <a:rPr sz="2800" smtClean="0">
                <a:latin typeface="Times New Roman" pitchFamily="18" charset="0"/>
                <a:cs typeface="Times New Roman" pitchFamily="18" charset="0"/>
              </a:rPr>
              <a:t>the</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hired</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locals</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don’t</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have</a:t>
            </a:r>
            <a:r>
              <a:rPr sz="2800" spc="53" smtClean="0">
                <a:latin typeface="Times New Roman" pitchFamily="18" charset="0"/>
                <a:cs typeface="Times New Roman" pitchFamily="18" charset="0"/>
              </a:rPr>
              <a:t> </a:t>
            </a:r>
            <a:r>
              <a:rPr sz="2800" spc="-13" smtClean="0">
                <a:latin typeface="Times New Roman" pitchFamily="18" charset="0"/>
                <a:cs typeface="Times New Roman" pitchFamily="18" charset="0"/>
              </a:rPr>
              <a:t>required</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skills</a:t>
            </a:r>
            <a:r>
              <a:rPr sz="2800" smtClean="0">
                <a:latin typeface="Times New Roman" pitchFamily="18" charset="0"/>
                <a:cs typeface="Times New Roman" pitchFamily="18" charset="0"/>
              </a:rPr>
              <a:t> </a:t>
            </a:r>
            <a:r>
              <a:rPr sz="2800" spc="-20" smtClean="0">
                <a:latin typeface="Times New Roman" pitchFamily="18" charset="0"/>
                <a:cs typeface="Times New Roman" pitchFamily="18" charset="0"/>
              </a:rPr>
              <a:t>for</a:t>
            </a:r>
            <a:r>
              <a:rPr sz="2800" spc="-7" smtClean="0">
                <a:latin typeface="Times New Roman" pitchFamily="18" charset="0"/>
                <a:cs typeface="Times New Roman" pitchFamily="18" charset="0"/>
              </a:rPr>
              <a:t> the</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job, it</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is</a:t>
            </a:r>
            <a:r>
              <a:rPr sz="2800" smtClean="0">
                <a:latin typeface="Times New Roman" pitchFamily="18" charset="0"/>
                <a:cs typeface="Times New Roman" pitchFamily="18" charset="0"/>
              </a:rPr>
              <a:t> the </a:t>
            </a:r>
            <a:r>
              <a:rPr sz="2800" spc="-527" smtClean="0">
                <a:latin typeface="Times New Roman" pitchFamily="18" charset="0"/>
                <a:cs typeface="Times New Roman" pitchFamily="18" charset="0"/>
              </a:rPr>
              <a:t> </a:t>
            </a:r>
            <a:r>
              <a:rPr sz="2800" spc="-7" smtClean="0">
                <a:latin typeface="Times New Roman" pitchFamily="18" charset="0"/>
                <a:cs typeface="Times New Roman" pitchFamily="18" charset="0"/>
              </a:rPr>
              <a:t>responsibility</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of </a:t>
            </a:r>
            <a:r>
              <a:rPr sz="2800" smtClean="0">
                <a:latin typeface="Times New Roman" pitchFamily="18" charset="0"/>
                <a:cs typeface="Times New Roman" pitchFamily="18" charset="0"/>
              </a:rPr>
              <a:t>the</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business</a:t>
            </a:r>
            <a:r>
              <a:rPr sz="2800" spc="-13" smtClean="0">
                <a:latin typeface="Times New Roman" pitchFamily="18" charset="0"/>
                <a:cs typeface="Times New Roman" pitchFamily="18" charset="0"/>
              </a:rPr>
              <a:t> to</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train</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them</a:t>
            </a:r>
            <a:r>
              <a:rPr sz="2800" spc="47" smtClean="0">
                <a:latin typeface="Times New Roman" pitchFamily="18" charset="0"/>
                <a:cs typeface="Times New Roman" pitchFamily="18" charset="0"/>
              </a:rPr>
              <a:t> </a:t>
            </a:r>
            <a:r>
              <a:rPr sz="2800" spc="-13" smtClean="0">
                <a:latin typeface="Times New Roman" pitchFamily="18" charset="0"/>
                <a:cs typeface="Times New Roman" pitchFamily="18" charset="0"/>
              </a:rPr>
              <a:t>after</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hiring</a:t>
            </a:r>
            <a:r>
              <a:rPr sz="2800" i="1" spc="-7" smtClean="0">
                <a:latin typeface="Times New Roman" pitchFamily="18" charset="0"/>
                <a:cs typeface="Times New Roman" pitchFamily="18" charset="0"/>
              </a:rPr>
              <a:t>.</a:t>
            </a:r>
            <a:endParaRPr sz="28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3:</a:t>
            </a:r>
            <a:r>
              <a:rPr lang="en-US" sz="3600" b="1" spc="-40" dirty="0" smtClean="0"/>
              <a:t> </a:t>
            </a:r>
            <a:r>
              <a:rPr lang="en-US" sz="3600" b="1" spc="-27" dirty="0" smtClean="0">
                <a:solidFill>
                  <a:srgbClr val="001F5F"/>
                </a:solidFill>
              </a:rPr>
              <a:t>Transformation</a:t>
            </a:r>
            <a:endParaRPr lang="en-US" sz="3400" b="1" dirty="0">
              <a:solidFill>
                <a:schemeClr val="tx1"/>
              </a:solidFill>
            </a:endParaRPr>
          </a:p>
        </p:txBody>
      </p:sp>
      <p:sp>
        <p:nvSpPr>
          <p:cNvPr id="5" name="Date Placeholder 4"/>
          <p:cNvSpPr>
            <a:spLocks noGrp="1"/>
          </p:cNvSpPr>
          <p:nvPr>
            <p:ph type="dt" sz="half" idx="10"/>
          </p:nvPr>
        </p:nvSpPr>
        <p:spPr/>
        <p:txBody>
          <a:bodyPr/>
          <a:lstStyle/>
          <a:p>
            <a:fld id="{C0B10F5D-C94D-4E2A-87A1-9B76BD8AE436}"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124</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002619"/>
            <a:ext cx="9143999" cy="5855378"/>
          </a:xfrm>
          <a:prstGeom prst="rect">
            <a:avLst/>
          </a:prstGeom>
        </p:spPr>
      </p:pic>
      <p:sp>
        <p:nvSpPr>
          <p:cNvPr id="4" name="object 4"/>
          <p:cNvSpPr txBox="1"/>
          <p:nvPr/>
        </p:nvSpPr>
        <p:spPr>
          <a:xfrm>
            <a:off x="50242" y="1005651"/>
            <a:ext cx="7188758" cy="5557076"/>
          </a:xfrm>
          <a:prstGeom prst="rect">
            <a:avLst/>
          </a:prstGeom>
        </p:spPr>
        <p:txBody>
          <a:bodyPr vert="horz" wrap="square" lIns="0" tIns="16933" rIns="0" bIns="0" rtlCol="0">
            <a:spAutoFit/>
          </a:bodyPr>
          <a:lstStyle/>
          <a:p>
            <a:pPr marL="359824" marR="6773" indent="-343738">
              <a:spcBef>
                <a:spcPts val="133"/>
              </a:spcBef>
              <a:buFont typeface="Arial"/>
              <a:buChar char="•"/>
              <a:tabLst>
                <a:tab pos="359824" algn="l"/>
                <a:tab pos="360671" algn="l"/>
              </a:tabLst>
            </a:pPr>
            <a:r>
              <a:rPr sz="2400" spc="-20" dirty="0">
                <a:latin typeface="Calibri"/>
                <a:cs typeface="Calibri"/>
              </a:rPr>
              <a:t>Customers</a:t>
            </a:r>
            <a:r>
              <a:rPr sz="2400" spc="7" dirty="0">
                <a:latin typeface="Calibri"/>
                <a:cs typeface="Calibri"/>
              </a:rPr>
              <a:t> </a:t>
            </a:r>
            <a:r>
              <a:rPr sz="2400" spc="-7" dirty="0">
                <a:latin typeface="Calibri"/>
                <a:cs typeface="Calibri"/>
              </a:rPr>
              <a:t>of </a:t>
            </a:r>
            <a:r>
              <a:rPr sz="2400" dirty="0">
                <a:latin typeface="Calibri"/>
                <a:cs typeface="Calibri"/>
              </a:rPr>
              <a:t>the</a:t>
            </a:r>
            <a:r>
              <a:rPr sz="2400" spc="13" dirty="0">
                <a:latin typeface="Calibri"/>
                <a:cs typeface="Calibri"/>
              </a:rPr>
              <a:t> </a:t>
            </a:r>
            <a:r>
              <a:rPr sz="2400" spc="-7" dirty="0">
                <a:latin typeface="Calibri"/>
                <a:cs typeface="Calibri"/>
              </a:rPr>
              <a:t>government, </a:t>
            </a:r>
            <a:r>
              <a:rPr sz="2400" spc="-20" dirty="0">
                <a:latin typeface="Calibri"/>
                <a:cs typeface="Calibri"/>
              </a:rPr>
              <a:t>private</a:t>
            </a:r>
            <a:r>
              <a:rPr sz="2400" dirty="0">
                <a:latin typeface="Calibri"/>
                <a:cs typeface="Calibri"/>
              </a:rPr>
              <a:t> </a:t>
            </a:r>
            <a:r>
              <a:rPr sz="2400" spc="-7" dirty="0">
                <a:latin typeface="Calibri"/>
                <a:cs typeface="Calibri"/>
              </a:rPr>
              <a:t>companies</a:t>
            </a:r>
            <a:r>
              <a:rPr sz="2400" spc="13" dirty="0">
                <a:latin typeface="Calibri"/>
                <a:cs typeface="Calibri"/>
              </a:rPr>
              <a:t> </a:t>
            </a:r>
            <a:r>
              <a:rPr sz="2400" dirty="0">
                <a:latin typeface="Calibri"/>
                <a:cs typeface="Calibri"/>
              </a:rPr>
              <a:t>&amp;</a:t>
            </a:r>
            <a:r>
              <a:rPr sz="2400" spc="-7" dirty="0">
                <a:latin typeface="Calibri"/>
                <a:cs typeface="Calibri"/>
              </a:rPr>
              <a:t> NGOs</a:t>
            </a:r>
            <a:r>
              <a:rPr sz="2400" spc="33" dirty="0">
                <a:latin typeface="Calibri"/>
                <a:cs typeface="Calibri"/>
              </a:rPr>
              <a:t> </a:t>
            </a:r>
            <a:r>
              <a:rPr sz="2400" spc="-13" dirty="0">
                <a:latin typeface="Calibri"/>
                <a:cs typeface="Calibri"/>
              </a:rPr>
              <a:t>will</a:t>
            </a:r>
            <a:r>
              <a:rPr sz="2400" dirty="0">
                <a:latin typeface="Calibri"/>
                <a:cs typeface="Calibri"/>
              </a:rPr>
              <a:t> </a:t>
            </a:r>
            <a:r>
              <a:rPr sz="2400" spc="-7" dirty="0">
                <a:latin typeface="Calibri"/>
                <a:cs typeface="Calibri"/>
              </a:rPr>
              <a:t>be </a:t>
            </a:r>
            <a:r>
              <a:rPr sz="2400" dirty="0">
                <a:latin typeface="Calibri"/>
                <a:cs typeface="Calibri"/>
              </a:rPr>
              <a:t> </a:t>
            </a:r>
            <a:r>
              <a:rPr sz="2400" spc="-20" dirty="0">
                <a:latin typeface="Calibri"/>
                <a:cs typeface="Calibri"/>
              </a:rPr>
              <a:t>affected</a:t>
            </a:r>
            <a:r>
              <a:rPr sz="2400" spc="13" dirty="0">
                <a:latin typeface="Calibri"/>
                <a:cs typeface="Calibri"/>
              </a:rPr>
              <a:t> </a:t>
            </a:r>
            <a:r>
              <a:rPr sz="2400" spc="-7" dirty="0">
                <a:latin typeface="Calibri"/>
                <a:cs typeface="Calibri"/>
              </a:rPr>
              <a:t>due</a:t>
            </a:r>
            <a:r>
              <a:rPr sz="2400" spc="20" dirty="0">
                <a:latin typeface="Calibri"/>
                <a:cs typeface="Calibri"/>
              </a:rPr>
              <a:t> </a:t>
            </a:r>
            <a:r>
              <a:rPr sz="2400" spc="-13" dirty="0">
                <a:latin typeface="Calibri"/>
                <a:cs typeface="Calibri"/>
              </a:rPr>
              <a:t>to</a:t>
            </a:r>
            <a:r>
              <a:rPr sz="2400" spc="-7" dirty="0">
                <a:latin typeface="Calibri"/>
                <a:cs typeface="Calibri"/>
              </a:rPr>
              <a:t> </a:t>
            </a:r>
            <a:r>
              <a:rPr sz="2400" dirty="0">
                <a:latin typeface="Calibri"/>
                <a:cs typeface="Calibri"/>
              </a:rPr>
              <a:t>changes</a:t>
            </a:r>
            <a:r>
              <a:rPr sz="2400" spc="7" dirty="0">
                <a:latin typeface="Calibri"/>
                <a:cs typeface="Calibri"/>
              </a:rPr>
              <a:t> </a:t>
            </a:r>
            <a:r>
              <a:rPr sz="2400" spc="-7" dirty="0">
                <a:latin typeface="Calibri"/>
                <a:cs typeface="Calibri"/>
              </a:rPr>
              <a:t>in</a:t>
            </a:r>
            <a:r>
              <a:rPr sz="2400" spc="13" dirty="0">
                <a:latin typeface="Calibri"/>
                <a:cs typeface="Calibri"/>
              </a:rPr>
              <a:t> </a:t>
            </a:r>
            <a:r>
              <a:rPr sz="2400" spc="-7" dirty="0">
                <a:latin typeface="Calibri"/>
                <a:cs typeface="Calibri"/>
              </a:rPr>
              <a:t>employee</a:t>
            </a:r>
            <a:r>
              <a:rPr sz="2400" spc="20" dirty="0">
                <a:latin typeface="Calibri"/>
                <a:cs typeface="Calibri"/>
              </a:rPr>
              <a:t> </a:t>
            </a:r>
            <a:r>
              <a:rPr sz="2400" spc="-13" dirty="0">
                <a:latin typeface="Calibri"/>
                <a:cs typeface="Calibri"/>
              </a:rPr>
              <a:t>strength,</a:t>
            </a:r>
            <a:r>
              <a:rPr sz="2400" spc="-7" dirty="0">
                <a:latin typeface="Calibri"/>
                <a:cs typeface="Calibri"/>
              </a:rPr>
              <a:t> </a:t>
            </a:r>
            <a:r>
              <a:rPr sz="2400" spc="-13" dirty="0">
                <a:latin typeface="Calibri"/>
                <a:cs typeface="Calibri"/>
              </a:rPr>
              <a:t>teams</a:t>
            </a:r>
            <a:r>
              <a:rPr sz="2400" dirty="0">
                <a:latin typeface="Calibri"/>
                <a:cs typeface="Calibri"/>
              </a:rPr>
              <a:t> </a:t>
            </a:r>
            <a:r>
              <a:rPr sz="2400" spc="-20" dirty="0">
                <a:latin typeface="Calibri"/>
                <a:cs typeface="Calibri"/>
              </a:rPr>
              <a:t>etc.</a:t>
            </a:r>
            <a:r>
              <a:rPr sz="2400" spc="13" dirty="0">
                <a:latin typeface="Calibri"/>
                <a:cs typeface="Calibri"/>
              </a:rPr>
              <a:t> </a:t>
            </a:r>
            <a:r>
              <a:rPr sz="2400" spc="-7" dirty="0">
                <a:latin typeface="Calibri"/>
                <a:cs typeface="Calibri"/>
              </a:rPr>
              <a:t>This will </a:t>
            </a:r>
            <a:r>
              <a:rPr sz="2400" spc="-527" dirty="0">
                <a:latin typeface="Calibri"/>
                <a:cs typeface="Calibri"/>
              </a:rPr>
              <a:t> </a:t>
            </a:r>
            <a:r>
              <a:rPr sz="2400" spc="-7" dirty="0">
                <a:latin typeface="Calibri"/>
                <a:cs typeface="Calibri"/>
              </a:rPr>
              <a:t>impact</a:t>
            </a:r>
            <a:r>
              <a:rPr sz="2400" dirty="0">
                <a:latin typeface="Calibri"/>
                <a:cs typeface="Calibri"/>
              </a:rPr>
              <a:t> </a:t>
            </a:r>
            <a:r>
              <a:rPr sz="2400" spc="-7" dirty="0">
                <a:latin typeface="Calibri"/>
                <a:cs typeface="Calibri"/>
              </a:rPr>
              <a:t>delivery</a:t>
            </a:r>
            <a:r>
              <a:rPr sz="2400" spc="7" dirty="0">
                <a:latin typeface="Calibri"/>
                <a:cs typeface="Calibri"/>
              </a:rPr>
              <a:t> </a:t>
            </a:r>
            <a:r>
              <a:rPr sz="2400" spc="-7" dirty="0">
                <a:latin typeface="Calibri"/>
                <a:cs typeface="Calibri"/>
              </a:rPr>
              <a:t>of</a:t>
            </a:r>
            <a:r>
              <a:rPr sz="2400" spc="13" dirty="0">
                <a:latin typeface="Calibri"/>
                <a:cs typeface="Calibri"/>
              </a:rPr>
              <a:t> </a:t>
            </a:r>
            <a:r>
              <a:rPr sz="2400" dirty="0">
                <a:latin typeface="Calibri"/>
                <a:cs typeface="Calibri"/>
              </a:rPr>
              <a:t>services,</a:t>
            </a:r>
            <a:r>
              <a:rPr sz="2400" spc="-7" dirty="0">
                <a:latin typeface="Calibri"/>
                <a:cs typeface="Calibri"/>
              </a:rPr>
              <a:t> quality</a:t>
            </a:r>
            <a:r>
              <a:rPr sz="2400" spc="7" dirty="0">
                <a:latin typeface="Calibri"/>
                <a:cs typeface="Calibri"/>
              </a:rPr>
              <a:t> </a:t>
            </a:r>
            <a:r>
              <a:rPr sz="2400" spc="-7" dirty="0">
                <a:latin typeface="Calibri"/>
                <a:cs typeface="Calibri"/>
              </a:rPr>
              <a:t>of</a:t>
            </a:r>
            <a:r>
              <a:rPr sz="2400" spc="40" dirty="0">
                <a:latin typeface="Calibri"/>
                <a:cs typeface="Calibri"/>
              </a:rPr>
              <a:t> </a:t>
            </a:r>
            <a:r>
              <a:rPr sz="2400" dirty="0">
                <a:latin typeface="Calibri"/>
                <a:cs typeface="Calibri"/>
              </a:rPr>
              <a:t>services,</a:t>
            </a:r>
            <a:r>
              <a:rPr sz="2400" spc="-13" dirty="0">
                <a:latin typeface="Calibri"/>
                <a:cs typeface="Calibri"/>
              </a:rPr>
              <a:t> </a:t>
            </a:r>
            <a:r>
              <a:rPr sz="2400" spc="-20" dirty="0">
                <a:latin typeface="Calibri"/>
                <a:cs typeface="Calibri"/>
              </a:rPr>
              <a:t>etc.</a:t>
            </a:r>
            <a:endParaRPr sz="2400" dirty="0">
              <a:latin typeface="Calibri"/>
              <a:cs typeface="Calibri"/>
            </a:endParaRPr>
          </a:p>
          <a:p>
            <a:pPr marL="359824" indent="-343738">
              <a:buFont typeface="Arial"/>
              <a:buChar char="•"/>
              <a:tabLst>
                <a:tab pos="359824" algn="l"/>
                <a:tab pos="360671" algn="l"/>
              </a:tabLst>
            </a:pPr>
            <a:r>
              <a:rPr sz="2400" spc="-13" dirty="0">
                <a:latin typeface="Calibri"/>
                <a:cs typeface="Calibri"/>
              </a:rPr>
              <a:t>Investors/shareholders,</a:t>
            </a:r>
            <a:r>
              <a:rPr sz="2400" spc="-27" dirty="0">
                <a:latin typeface="Calibri"/>
                <a:cs typeface="Calibri"/>
              </a:rPr>
              <a:t> </a:t>
            </a:r>
            <a:r>
              <a:rPr sz="2400" spc="-20" dirty="0">
                <a:latin typeface="Calibri"/>
                <a:cs typeface="Calibri"/>
              </a:rPr>
              <a:t>promoters,</a:t>
            </a:r>
            <a:r>
              <a:rPr sz="2400" spc="13" dirty="0">
                <a:latin typeface="Calibri"/>
                <a:cs typeface="Calibri"/>
              </a:rPr>
              <a:t> </a:t>
            </a:r>
            <a:r>
              <a:rPr sz="2400" spc="-20" dirty="0">
                <a:latin typeface="Calibri"/>
                <a:cs typeface="Calibri"/>
              </a:rPr>
              <a:t>creditors</a:t>
            </a:r>
            <a:r>
              <a:rPr sz="2400" spc="20" dirty="0">
                <a:latin typeface="Calibri"/>
                <a:cs typeface="Calibri"/>
              </a:rPr>
              <a:t> </a:t>
            </a:r>
            <a:r>
              <a:rPr sz="2400" spc="-7" dirty="0">
                <a:latin typeface="Calibri"/>
                <a:cs typeface="Calibri"/>
              </a:rPr>
              <a:t>of</a:t>
            </a:r>
            <a:r>
              <a:rPr sz="2400" spc="40" dirty="0">
                <a:latin typeface="Calibri"/>
                <a:cs typeface="Calibri"/>
              </a:rPr>
              <a:t> </a:t>
            </a:r>
            <a:r>
              <a:rPr sz="2400" spc="-20" dirty="0">
                <a:latin typeface="Calibri"/>
                <a:cs typeface="Calibri"/>
              </a:rPr>
              <a:t>organizations</a:t>
            </a:r>
            <a:endParaRPr sz="2400" dirty="0">
              <a:latin typeface="Calibri"/>
              <a:cs typeface="Calibri"/>
            </a:endParaRPr>
          </a:p>
          <a:p>
            <a:pPr marL="359824" indent="-343738">
              <a:spcBef>
                <a:spcPts val="7"/>
              </a:spcBef>
              <a:buFont typeface="Arial"/>
              <a:buChar char="•"/>
              <a:tabLst>
                <a:tab pos="359824" algn="l"/>
                <a:tab pos="360671" algn="l"/>
              </a:tabLst>
            </a:pPr>
            <a:r>
              <a:rPr sz="2400" spc="-7" dirty="0">
                <a:latin typeface="Calibri"/>
                <a:cs typeface="Calibri"/>
              </a:rPr>
              <a:t>New</a:t>
            </a:r>
            <a:r>
              <a:rPr sz="2400" spc="7" dirty="0">
                <a:latin typeface="Calibri"/>
                <a:cs typeface="Calibri"/>
              </a:rPr>
              <a:t> </a:t>
            </a:r>
            <a:r>
              <a:rPr sz="2400" spc="-7" dirty="0">
                <a:latin typeface="Calibri"/>
                <a:cs typeface="Calibri"/>
              </a:rPr>
              <a:t>business opportunities</a:t>
            </a:r>
            <a:r>
              <a:rPr sz="2400" spc="40" dirty="0">
                <a:latin typeface="Calibri"/>
                <a:cs typeface="Calibri"/>
              </a:rPr>
              <a:t> </a:t>
            </a:r>
            <a:r>
              <a:rPr sz="2400" spc="-20" dirty="0">
                <a:latin typeface="Calibri"/>
                <a:cs typeface="Calibri"/>
              </a:rPr>
              <a:t>for</a:t>
            </a:r>
            <a:r>
              <a:rPr sz="2400" spc="-7" dirty="0">
                <a:latin typeface="Calibri"/>
                <a:cs typeface="Calibri"/>
              </a:rPr>
              <a:t> </a:t>
            </a:r>
            <a:r>
              <a:rPr sz="2400" spc="-13" dirty="0">
                <a:latin typeface="Calibri"/>
                <a:cs typeface="Calibri"/>
              </a:rPr>
              <a:t>training</a:t>
            </a:r>
            <a:r>
              <a:rPr sz="2400" spc="7" dirty="0">
                <a:latin typeface="Calibri"/>
                <a:cs typeface="Calibri"/>
              </a:rPr>
              <a:t> </a:t>
            </a:r>
            <a:r>
              <a:rPr sz="2400" spc="-20" dirty="0">
                <a:latin typeface="Calibri"/>
                <a:cs typeface="Calibri"/>
              </a:rPr>
              <a:t>organizations</a:t>
            </a:r>
            <a:r>
              <a:rPr sz="2400" spc="73" dirty="0">
                <a:latin typeface="Calibri"/>
                <a:cs typeface="Calibri"/>
              </a:rPr>
              <a:t> </a:t>
            </a:r>
            <a:r>
              <a:rPr sz="2400" spc="-7" dirty="0">
                <a:latin typeface="Calibri"/>
                <a:cs typeface="Calibri"/>
              </a:rPr>
              <a:t>within</a:t>
            </a:r>
            <a:r>
              <a:rPr sz="2400" spc="20" dirty="0">
                <a:latin typeface="Calibri"/>
                <a:cs typeface="Calibri"/>
              </a:rPr>
              <a:t> </a:t>
            </a:r>
            <a:r>
              <a:rPr sz="2400" dirty="0">
                <a:latin typeface="Calibri"/>
                <a:cs typeface="Calibri"/>
              </a:rPr>
              <a:t>the</a:t>
            </a:r>
          </a:p>
          <a:p>
            <a:pPr marL="359824"/>
            <a:r>
              <a:rPr sz="2400" spc="-27" dirty="0">
                <a:latin typeface="Calibri"/>
                <a:cs typeface="Calibri"/>
              </a:rPr>
              <a:t>state</a:t>
            </a:r>
            <a:r>
              <a:rPr sz="2400" spc="-7" dirty="0">
                <a:latin typeface="Calibri"/>
                <a:cs typeface="Calibri"/>
              </a:rPr>
              <a:t> </a:t>
            </a:r>
            <a:r>
              <a:rPr sz="2400" spc="-13" dirty="0">
                <a:latin typeface="Calibri"/>
                <a:cs typeface="Calibri"/>
              </a:rPr>
              <a:t>to</a:t>
            </a:r>
            <a:r>
              <a:rPr sz="2400" spc="-20" dirty="0">
                <a:latin typeface="Calibri"/>
                <a:cs typeface="Calibri"/>
              </a:rPr>
              <a:t> </a:t>
            </a:r>
            <a:r>
              <a:rPr sz="2400" spc="-13" dirty="0">
                <a:latin typeface="Calibri"/>
                <a:cs typeface="Calibri"/>
              </a:rPr>
              <a:t>train</a:t>
            </a:r>
            <a:r>
              <a:rPr sz="2400" spc="13" dirty="0">
                <a:latin typeface="Calibri"/>
                <a:cs typeface="Calibri"/>
              </a:rPr>
              <a:t> </a:t>
            </a:r>
            <a:r>
              <a:rPr sz="2400" spc="-7" dirty="0">
                <a:latin typeface="Calibri"/>
                <a:cs typeface="Calibri"/>
              </a:rPr>
              <a:t>locals</a:t>
            </a:r>
            <a:r>
              <a:rPr sz="2400" dirty="0">
                <a:latin typeface="Calibri"/>
                <a:cs typeface="Calibri"/>
              </a:rPr>
              <a:t> who </a:t>
            </a:r>
            <a:r>
              <a:rPr sz="2400" spc="-7" dirty="0">
                <a:latin typeface="Calibri"/>
                <a:cs typeface="Calibri"/>
              </a:rPr>
              <a:t>need</a:t>
            </a:r>
            <a:r>
              <a:rPr sz="2400" dirty="0">
                <a:latin typeface="Calibri"/>
                <a:cs typeface="Calibri"/>
              </a:rPr>
              <a:t> </a:t>
            </a:r>
            <a:r>
              <a:rPr sz="2400" spc="-7" dirty="0">
                <a:latin typeface="Calibri"/>
                <a:cs typeface="Calibri"/>
              </a:rPr>
              <a:t>skills</a:t>
            </a:r>
            <a:endParaRPr sz="2400" dirty="0">
              <a:latin typeface="Calibri"/>
              <a:cs typeface="Calibri"/>
            </a:endParaRPr>
          </a:p>
          <a:p>
            <a:pPr marL="359824" marR="611278" indent="-343738">
              <a:buFont typeface="Arial"/>
              <a:buChar char="•"/>
              <a:tabLst>
                <a:tab pos="359824" algn="l"/>
                <a:tab pos="360671" algn="l"/>
              </a:tabLst>
            </a:pPr>
            <a:r>
              <a:rPr sz="2400" spc="-7" dirty="0">
                <a:latin typeface="Calibri"/>
                <a:cs typeface="Calibri"/>
              </a:rPr>
              <a:t>Placement</a:t>
            </a:r>
            <a:r>
              <a:rPr sz="2400" dirty="0">
                <a:latin typeface="Calibri"/>
                <a:cs typeface="Calibri"/>
              </a:rPr>
              <a:t> </a:t>
            </a:r>
            <a:r>
              <a:rPr sz="2400" spc="-7" dirty="0">
                <a:latin typeface="Calibri"/>
                <a:cs typeface="Calibri"/>
              </a:rPr>
              <a:t>in</a:t>
            </a:r>
            <a:r>
              <a:rPr sz="2400" spc="13" dirty="0">
                <a:latin typeface="Calibri"/>
                <a:cs typeface="Calibri"/>
              </a:rPr>
              <a:t> </a:t>
            </a:r>
            <a:r>
              <a:rPr sz="2400" spc="-7" dirty="0">
                <a:latin typeface="Calibri"/>
                <a:cs typeface="Calibri"/>
              </a:rPr>
              <a:t>colleges</a:t>
            </a:r>
            <a:r>
              <a:rPr sz="2400" dirty="0">
                <a:latin typeface="Calibri"/>
                <a:cs typeface="Calibri"/>
              </a:rPr>
              <a:t> </a:t>
            </a:r>
            <a:r>
              <a:rPr sz="2400" spc="-7" dirty="0">
                <a:latin typeface="Calibri"/>
                <a:cs typeface="Calibri"/>
              </a:rPr>
              <a:t>will</a:t>
            </a:r>
            <a:r>
              <a:rPr sz="2400" spc="33" dirty="0">
                <a:latin typeface="Calibri"/>
                <a:cs typeface="Calibri"/>
              </a:rPr>
              <a:t> </a:t>
            </a:r>
            <a:r>
              <a:rPr sz="2400" spc="-7" dirty="0">
                <a:latin typeface="Calibri"/>
                <a:cs typeface="Calibri"/>
              </a:rPr>
              <a:t>be</a:t>
            </a:r>
            <a:r>
              <a:rPr sz="2400" spc="20" dirty="0">
                <a:latin typeface="Calibri"/>
                <a:cs typeface="Calibri"/>
              </a:rPr>
              <a:t> </a:t>
            </a:r>
            <a:r>
              <a:rPr sz="2400" spc="-20" dirty="0">
                <a:latin typeface="Calibri"/>
                <a:cs typeface="Calibri"/>
              </a:rPr>
              <a:t>affected</a:t>
            </a:r>
            <a:r>
              <a:rPr sz="2400" spc="33" dirty="0">
                <a:latin typeface="Calibri"/>
                <a:cs typeface="Calibri"/>
              </a:rPr>
              <a:t> </a:t>
            </a:r>
            <a:r>
              <a:rPr sz="2400" spc="-7" dirty="0">
                <a:latin typeface="Calibri"/>
                <a:cs typeface="Calibri"/>
              </a:rPr>
              <a:t>positively or </a:t>
            </a:r>
            <a:r>
              <a:rPr sz="2400" spc="-13" dirty="0">
                <a:latin typeface="Calibri"/>
                <a:cs typeface="Calibri"/>
              </a:rPr>
              <a:t>negatively </a:t>
            </a:r>
            <a:r>
              <a:rPr sz="2400" spc="-527" dirty="0">
                <a:latin typeface="Calibri"/>
                <a:cs typeface="Calibri"/>
              </a:rPr>
              <a:t> </a:t>
            </a:r>
            <a:r>
              <a:rPr sz="2400" spc="-7" dirty="0">
                <a:latin typeface="Calibri"/>
                <a:cs typeface="Calibri"/>
              </a:rPr>
              <a:t>depending</a:t>
            </a:r>
            <a:r>
              <a:rPr sz="2400" spc="13" dirty="0">
                <a:latin typeface="Calibri"/>
                <a:cs typeface="Calibri"/>
              </a:rPr>
              <a:t> </a:t>
            </a:r>
            <a:r>
              <a:rPr sz="2400" spc="-7" dirty="0">
                <a:latin typeface="Calibri"/>
                <a:cs typeface="Calibri"/>
              </a:rPr>
              <a:t>upon</a:t>
            </a:r>
            <a:r>
              <a:rPr sz="2400" spc="40" dirty="0">
                <a:latin typeface="Calibri"/>
                <a:cs typeface="Calibri"/>
              </a:rPr>
              <a:t> </a:t>
            </a:r>
            <a:r>
              <a:rPr sz="2400" spc="-7" dirty="0">
                <a:latin typeface="Calibri"/>
                <a:cs typeface="Calibri"/>
              </a:rPr>
              <a:t>students’ </a:t>
            </a:r>
            <a:r>
              <a:rPr sz="2400" spc="-13" dirty="0">
                <a:latin typeface="Calibri"/>
                <a:cs typeface="Calibri"/>
              </a:rPr>
              <a:t>background</a:t>
            </a:r>
            <a:endParaRPr sz="2400" dirty="0">
              <a:latin typeface="Calibri"/>
              <a:cs typeface="Calibri"/>
            </a:endParaRPr>
          </a:p>
          <a:p>
            <a:pPr marL="359824" indent="-343738">
              <a:buFont typeface="Arial"/>
              <a:buChar char="•"/>
              <a:tabLst>
                <a:tab pos="359824" algn="l"/>
                <a:tab pos="360671" algn="l"/>
              </a:tabLst>
            </a:pPr>
            <a:r>
              <a:rPr sz="2400" spc="-7" dirty="0">
                <a:latin typeface="Calibri"/>
                <a:cs typeface="Calibri"/>
              </a:rPr>
              <a:t>Students</a:t>
            </a:r>
            <a:r>
              <a:rPr sz="2400" spc="-20" dirty="0">
                <a:latin typeface="Calibri"/>
                <a:cs typeface="Calibri"/>
              </a:rPr>
              <a:t> </a:t>
            </a:r>
            <a:r>
              <a:rPr sz="2400" spc="-7" dirty="0">
                <a:latin typeface="Calibri"/>
                <a:cs typeface="Calibri"/>
              </a:rPr>
              <a:t>seeking</a:t>
            </a:r>
            <a:r>
              <a:rPr sz="2400" spc="-13" dirty="0">
                <a:latin typeface="Calibri"/>
                <a:cs typeface="Calibri"/>
              </a:rPr>
              <a:t> </a:t>
            </a:r>
            <a:r>
              <a:rPr sz="2400" spc="-7" dirty="0">
                <a:latin typeface="Calibri"/>
                <a:cs typeface="Calibri"/>
              </a:rPr>
              <a:t>internships/placements</a:t>
            </a:r>
            <a:endParaRPr sz="2400" dirty="0">
              <a:latin typeface="Calibri"/>
              <a:cs typeface="Calibri"/>
            </a:endParaRPr>
          </a:p>
          <a:p>
            <a:pPr marL="359824" marR="244681" indent="-343738">
              <a:buFont typeface="Arial"/>
              <a:buChar char="•"/>
              <a:tabLst>
                <a:tab pos="359824" algn="l"/>
                <a:tab pos="360671" algn="l"/>
              </a:tabLst>
            </a:pPr>
            <a:r>
              <a:rPr sz="2400" spc="-13" dirty="0">
                <a:latin typeface="Calibri"/>
                <a:cs typeface="Calibri"/>
              </a:rPr>
              <a:t>Leaders</a:t>
            </a:r>
            <a:r>
              <a:rPr sz="2400" spc="27" dirty="0">
                <a:latin typeface="Calibri"/>
                <a:cs typeface="Calibri"/>
              </a:rPr>
              <a:t> </a:t>
            </a:r>
            <a:r>
              <a:rPr sz="2400" spc="-7" dirty="0">
                <a:latin typeface="Calibri"/>
                <a:cs typeface="Calibri"/>
              </a:rPr>
              <a:t>of other</a:t>
            </a:r>
            <a:r>
              <a:rPr sz="2400" spc="13" dirty="0">
                <a:latin typeface="Calibri"/>
                <a:cs typeface="Calibri"/>
              </a:rPr>
              <a:t> </a:t>
            </a:r>
            <a:r>
              <a:rPr sz="2400" spc="-27" dirty="0">
                <a:latin typeface="Calibri"/>
                <a:cs typeface="Calibri"/>
              </a:rPr>
              <a:t>states</a:t>
            </a:r>
            <a:r>
              <a:rPr sz="2400" spc="7" dirty="0">
                <a:latin typeface="Calibri"/>
                <a:cs typeface="Calibri"/>
              </a:rPr>
              <a:t> </a:t>
            </a:r>
            <a:r>
              <a:rPr sz="2400" spc="-7" dirty="0">
                <a:latin typeface="Calibri"/>
                <a:cs typeface="Calibri"/>
              </a:rPr>
              <a:t>will</a:t>
            </a:r>
            <a:r>
              <a:rPr sz="2400" spc="33" dirty="0">
                <a:latin typeface="Calibri"/>
                <a:cs typeface="Calibri"/>
              </a:rPr>
              <a:t> </a:t>
            </a:r>
            <a:r>
              <a:rPr sz="2400" spc="-13" dirty="0">
                <a:latin typeface="Calibri"/>
                <a:cs typeface="Calibri"/>
              </a:rPr>
              <a:t>have to</a:t>
            </a:r>
            <a:r>
              <a:rPr sz="2400" dirty="0">
                <a:latin typeface="Calibri"/>
                <a:cs typeface="Calibri"/>
              </a:rPr>
              <a:t> </a:t>
            </a:r>
            <a:r>
              <a:rPr sz="2400" spc="-7" dirty="0">
                <a:latin typeface="Calibri"/>
                <a:cs typeface="Calibri"/>
              </a:rPr>
              <a:t>decide</a:t>
            </a:r>
            <a:r>
              <a:rPr sz="2400" spc="33" dirty="0">
                <a:latin typeface="Calibri"/>
                <a:cs typeface="Calibri"/>
              </a:rPr>
              <a:t> </a:t>
            </a:r>
            <a:r>
              <a:rPr sz="2400" spc="-7" dirty="0">
                <a:latin typeface="Calibri"/>
                <a:cs typeface="Calibri"/>
              </a:rPr>
              <a:t>on</a:t>
            </a:r>
            <a:r>
              <a:rPr sz="2400" spc="13" dirty="0">
                <a:latin typeface="Calibri"/>
                <a:cs typeface="Calibri"/>
              </a:rPr>
              <a:t> </a:t>
            </a:r>
            <a:r>
              <a:rPr sz="2400" spc="-13" dirty="0">
                <a:latin typeface="Calibri"/>
                <a:cs typeface="Calibri"/>
              </a:rPr>
              <a:t>inflow</a:t>
            </a:r>
            <a:r>
              <a:rPr sz="2400" spc="33" dirty="0">
                <a:latin typeface="Calibri"/>
                <a:cs typeface="Calibri"/>
              </a:rPr>
              <a:t> </a:t>
            </a:r>
            <a:r>
              <a:rPr sz="2400" spc="-7" dirty="0">
                <a:latin typeface="Calibri"/>
                <a:cs typeface="Calibri"/>
              </a:rPr>
              <a:t>of </a:t>
            </a:r>
            <a:r>
              <a:rPr sz="2400" spc="-13" dirty="0">
                <a:latin typeface="Calibri"/>
                <a:cs typeface="Calibri"/>
              </a:rPr>
              <a:t>migrants </a:t>
            </a:r>
            <a:r>
              <a:rPr sz="2400" spc="-520" dirty="0">
                <a:latin typeface="Calibri"/>
                <a:cs typeface="Calibri"/>
              </a:rPr>
              <a:t> </a:t>
            </a:r>
            <a:r>
              <a:rPr sz="2400" spc="-7" dirty="0">
                <a:latin typeface="Calibri"/>
                <a:cs typeface="Calibri"/>
              </a:rPr>
              <a:t>back</a:t>
            </a:r>
            <a:r>
              <a:rPr sz="2400" dirty="0">
                <a:latin typeface="Calibri"/>
                <a:cs typeface="Calibri"/>
              </a:rPr>
              <a:t> </a:t>
            </a:r>
            <a:r>
              <a:rPr sz="2400" spc="-13" dirty="0">
                <a:latin typeface="Calibri"/>
                <a:cs typeface="Calibri"/>
              </a:rPr>
              <a:t>to</a:t>
            </a:r>
            <a:r>
              <a:rPr sz="2400" spc="-7" dirty="0">
                <a:latin typeface="Calibri"/>
                <a:cs typeface="Calibri"/>
              </a:rPr>
              <a:t> </a:t>
            </a:r>
            <a:r>
              <a:rPr sz="2400" dirty="0">
                <a:latin typeface="Calibri"/>
                <a:cs typeface="Calibri"/>
              </a:rPr>
              <a:t>their</a:t>
            </a:r>
            <a:r>
              <a:rPr sz="2400" spc="7" dirty="0">
                <a:latin typeface="Calibri"/>
                <a:cs typeface="Calibri"/>
              </a:rPr>
              <a:t> </a:t>
            </a:r>
            <a:r>
              <a:rPr sz="2400" spc="-27" dirty="0">
                <a:latin typeface="Calibri"/>
                <a:cs typeface="Calibri"/>
              </a:rPr>
              <a:t>state</a:t>
            </a:r>
            <a:endParaRPr sz="2400" dirty="0">
              <a:latin typeface="Calibri"/>
              <a:cs typeface="Calibri"/>
            </a:endParaRPr>
          </a:p>
          <a:p>
            <a:pPr marL="359824" indent="-343738">
              <a:buFont typeface="Arial"/>
              <a:buChar char="•"/>
              <a:tabLst>
                <a:tab pos="359824" algn="l"/>
                <a:tab pos="360671" algn="l"/>
              </a:tabLst>
            </a:pPr>
            <a:r>
              <a:rPr sz="2400" dirty="0">
                <a:latin typeface="Calibri"/>
                <a:cs typeface="Calibri"/>
              </a:rPr>
              <a:t>And</a:t>
            </a:r>
            <a:r>
              <a:rPr sz="2400" spc="-53" dirty="0">
                <a:latin typeface="Calibri"/>
                <a:cs typeface="Calibri"/>
              </a:rPr>
              <a:t> </a:t>
            </a:r>
            <a:r>
              <a:rPr sz="2400" spc="-7" dirty="0">
                <a:latin typeface="Calibri"/>
                <a:cs typeface="Calibri"/>
              </a:rPr>
              <a:t>more!</a:t>
            </a:r>
            <a:endParaRPr sz="2400" dirty="0">
              <a:latin typeface="Calibri"/>
              <a:cs typeface="Calibri"/>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4:</a:t>
            </a:r>
            <a:r>
              <a:rPr lang="en-US" sz="3600" b="1" spc="-53" dirty="0" smtClean="0"/>
              <a:t> </a:t>
            </a:r>
            <a:r>
              <a:rPr lang="en-US" sz="3600" b="1" spc="-27" dirty="0" smtClean="0">
                <a:solidFill>
                  <a:srgbClr val="001F5F"/>
                </a:solidFill>
              </a:rPr>
              <a:t>Worldview</a:t>
            </a:r>
            <a:endParaRPr lang="en-US" sz="3400" b="1" dirty="0">
              <a:solidFill>
                <a:schemeClr val="tx1"/>
              </a:solidFill>
            </a:endParaRPr>
          </a:p>
        </p:txBody>
      </p:sp>
      <p:sp>
        <p:nvSpPr>
          <p:cNvPr id="6" name="Date Placeholder 5"/>
          <p:cNvSpPr>
            <a:spLocks noGrp="1"/>
          </p:cNvSpPr>
          <p:nvPr>
            <p:ph type="dt" sz="half" idx="10"/>
          </p:nvPr>
        </p:nvSpPr>
        <p:spPr/>
        <p:txBody>
          <a:bodyPr/>
          <a:lstStyle/>
          <a:p>
            <a:fld id="{96107A5A-EF19-476D-A7D9-079F00742C9E}"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125</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25077"/>
            <a:ext cx="9144000" cy="6414101"/>
          </a:xfrm>
          <a:prstGeom prst="rect">
            <a:avLst/>
          </a:prstGeom>
        </p:spPr>
      </p:pic>
      <p:sp>
        <p:nvSpPr>
          <p:cNvPr id="4" name="object 4"/>
          <p:cNvSpPr/>
          <p:nvPr/>
        </p:nvSpPr>
        <p:spPr>
          <a:xfrm>
            <a:off x="165672" y="1120505"/>
            <a:ext cx="8140128" cy="5099472"/>
          </a:xfrm>
          <a:custGeom>
            <a:avLst/>
            <a:gdLst/>
            <a:ahLst/>
            <a:cxnLst/>
            <a:rect l="l" t="t" r="r" b="b"/>
            <a:pathLst>
              <a:path w="5075555" h="3824604">
                <a:moveTo>
                  <a:pt x="5075047" y="0"/>
                </a:moveTo>
                <a:lnTo>
                  <a:pt x="0" y="0"/>
                </a:lnTo>
                <a:lnTo>
                  <a:pt x="0" y="3824097"/>
                </a:lnTo>
                <a:lnTo>
                  <a:pt x="5075047" y="3824097"/>
                </a:lnTo>
                <a:lnTo>
                  <a:pt x="5075047" y="0"/>
                </a:lnTo>
                <a:close/>
              </a:path>
            </a:pathLst>
          </a:custGeom>
          <a:solidFill>
            <a:srgbClr val="FFFFFF">
              <a:alpha val="83135"/>
            </a:srgbClr>
          </a:solidFill>
        </p:spPr>
        <p:txBody>
          <a:bodyPr wrap="square" lIns="0" tIns="0" rIns="0" bIns="0" rtlCol="0"/>
          <a:lstStyle/>
          <a:p>
            <a:endParaRPr sz="2400"/>
          </a:p>
        </p:txBody>
      </p:sp>
      <p:sp>
        <p:nvSpPr>
          <p:cNvPr id="5" name="object 5"/>
          <p:cNvSpPr txBox="1"/>
          <p:nvPr/>
        </p:nvSpPr>
        <p:spPr>
          <a:xfrm>
            <a:off x="183590" y="1030047"/>
            <a:ext cx="8122209" cy="4819268"/>
          </a:xfrm>
          <a:prstGeom prst="rect">
            <a:avLst/>
          </a:prstGeom>
        </p:spPr>
        <p:txBody>
          <a:bodyPr vert="horz" wrap="square" lIns="0" tIns="17780" rIns="0" bIns="0" rtlCol="0">
            <a:spAutoFit/>
          </a:bodyPr>
          <a:lstStyle/>
          <a:p>
            <a:pPr marL="16933">
              <a:spcBef>
                <a:spcPts val="140"/>
              </a:spcBef>
            </a:pPr>
            <a:r>
              <a:rPr sz="2400" b="1" dirty="0">
                <a:latin typeface="Calibri"/>
                <a:cs typeface="Calibri"/>
              </a:rPr>
              <a:t>Ruling</a:t>
            </a:r>
            <a:r>
              <a:rPr sz="2400" b="1" spc="-20" dirty="0">
                <a:latin typeface="Calibri"/>
                <a:cs typeface="Calibri"/>
              </a:rPr>
              <a:t> </a:t>
            </a:r>
            <a:r>
              <a:rPr sz="2400" b="1" spc="-7" dirty="0">
                <a:latin typeface="Calibri"/>
                <a:cs typeface="Calibri"/>
              </a:rPr>
              <a:t>party </a:t>
            </a:r>
            <a:r>
              <a:rPr sz="2400" b="1" dirty="0">
                <a:latin typeface="Calibri"/>
                <a:cs typeface="Calibri"/>
              </a:rPr>
              <a:t>MLAs, </a:t>
            </a:r>
            <a:r>
              <a:rPr sz="2400" b="1" spc="-7" dirty="0">
                <a:latin typeface="Calibri"/>
                <a:cs typeface="Calibri"/>
              </a:rPr>
              <a:t>Opposition</a:t>
            </a:r>
            <a:r>
              <a:rPr sz="2400" b="1" spc="-27" dirty="0">
                <a:latin typeface="Calibri"/>
                <a:cs typeface="Calibri"/>
              </a:rPr>
              <a:t> </a:t>
            </a:r>
            <a:r>
              <a:rPr sz="2400" b="1" spc="-33" dirty="0">
                <a:latin typeface="Calibri"/>
                <a:cs typeface="Calibri"/>
              </a:rPr>
              <a:t>party,</a:t>
            </a:r>
            <a:r>
              <a:rPr sz="2400" b="1" spc="-7" dirty="0">
                <a:latin typeface="Calibri"/>
                <a:cs typeface="Calibri"/>
              </a:rPr>
              <a:t> </a:t>
            </a:r>
            <a:r>
              <a:rPr sz="2400" b="1">
                <a:latin typeface="Calibri"/>
                <a:cs typeface="Calibri"/>
              </a:rPr>
              <a:t>Ruling</a:t>
            </a:r>
            <a:r>
              <a:rPr sz="2400" b="1" spc="-7">
                <a:latin typeface="Calibri"/>
                <a:cs typeface="Calibri"/>
              </a:rPr>
              <a:t> </a:t>
            </a:r>
            <a:r>
              <a:rPr sz="2400" b="1" spc="-7" smtClean="0">
                <a:latin typeface="Calibri"/>
                <a:cs typeface="Calibri"/>
              </a:rPr>
              <a:t>alliance,</a:t>
            </a:r>
            <a:r>
              <a:rPr lang="en-US" sz="2400" b="1" spc="-7" dirty="0" smtClean="0">
                <a:latin typeface="Calibri"/>
                <a:cs typeface="Calibri"/>
              </a:rPr>
              <a:t> </a:t>
            </a:r>
            <a:r>
              <a:rPr sz="2400" b="1" spc="-7" smtClean="0">
                <a:latin typeface="Calibri"/>
                <a:cs typeface="Calibri"/>
              </a:rPr>
              <a:t>Opposition</a:t>
            </a:r>
            <a:r>
              <a:rPr sz="2400" b="1" spc="-33" smtClean="0">
                <a:latin typeface="Calibri"/>
                <a:cs typeface="Calibri"/>
              </a:rPr>
              <a:t> </a:t>
            </a:r>
            <a:r>
              <a:rPr sz="2400" b="1" spc="-7" dirty="0">
                <a:latin typeface="Calibri"/>
                <a:cs typeface="Calibri"/>
              </a:rPr>
              <a:t>alliance</a:t>
            </a:r>
            <a:r>
              <a:rPr sz="2400" b="1" spc="-7">
                <a:latin typeface="Calibri"/>
                <a:cs typeface="Calibri"/>
              </a:rPr>
              <a:t>,</a:t>
            </a:r>
            <a:r>
              <a:rPr sz="2400" b="1" spc="-27">
                <a:latin typeface="Calibri"/>
                <a:cs typeface="Calibri"/>
              </a:rPr>
              <a:t> </a:t>
            </a:r>
            <a:r>
              <a:rPr sz="2400" b="1" spc="-7" smtClean="0">
                <a:latin typeface="Calibri"/>
                <a:cs typeface="Calibri"/>
              </a:rPr>
              <a:t>Independents</a:t>
            </a:r>
            <a:r>
              <a:rPr lang="en-US" sz="2400" b="1" spc="-7" dirty="0" smtClean="0">
                <a:latin typeface="Calibri"/>
                <a:cs typeface="Calibri"/>
              </a:rPr>
              <a:t>: </a:t>
            </a:r>
            <a:r>
              <a:rPr sz="2400" spc="-7" smtClean="0">
                <a:latin typeface="Calibri"/>
                <a:cs typeface="Calibri"/>
              </a:rPr>
              <a:t>Their</a:t>
            </a:r>
            <a:r>
              <a:rPr sz="2400" spc="-33" smtClean="0">
                <a:latin typeface="Calibri"/>
                <a:cs typeface="Calibri"/>
              </a:rPr>
              <a:t> </a:t>
            </a:r>
            <a:r>
              <a:rPr sz="2400" spc="-13" dirty="0">
                <a:latin typeface="Calibri"/>
                <a:cs typeface="Calibri"/>
              </a:rPr>
              <a:t>votes </a:t>
            </a:r>
            <a:r>
              <a:rPr sz="2400" dirty="0">
                <a:latin typeface="Calibri"/>
                <a:cs typeface="Calibri"/>
              </a:rPr>
              <a:t>will</a:t>
            </a:r>
            <a:r>
              <a:rPr sz="2400" spc="-40" dirty="0">
                <a:latin typeface="Calibri"/>
                <a:cs typeface="Calibri"/>
              </a:rPr>
              <a:t> </a:t>
            </a:r>
            <a:r>
              <a:rPr sz="2400" spc="-13" dirty="0">
                <a:latin typeface="Calibri"/>
                <a:cs typeface="Calibri"/>
              </a:rPr>
              <a:t>matter</a:t>
            </a:r>
            <a:r>
              <a:rPr sz="2400" spc="7" dirty="0">
                <a:latin typeface="Calibri"/>
                <a:cs typeface="Calibri"/>
              </a:rPr>
              <a:t> </a:t>
            </a:r>
            <a:r>
              <a:rPr sz="2400" spc="-7" dirty="0">
                <a:latin typeface="Calibri"/>
                <a:cs typeface="Calibri"/>
              </a:rPr>
              <a:t>to</a:t>
            </a:r>
            <a:r>
              <a:rPr sz="2400" spc="-20" dirty="0">
                <a:latin typeface="Calibri"/>
                <a:cs typeface="Calibri"/>
              </a:rPr>
              <a:t> </a:t>
            </a:r>
            <a:r>
              <a:rPr sz="2400" dirty="0">
                <a:latin typeface="Calibri"/>
                <a:cs typeface="Calibri"/>
              </a:rPr>
              <a:t>pass</a:t>
            </a:r>
            <a:r>
              <a:rPr sz="2400" spc="-33" dirty="0">
                <a:latin typeface="Calibri"/>
                <a:cs typeface="Calibri"/>
              </a:rPr>
              <a:t> </a:t>
            </a:r>
            <a:r>
              <a:rPr sz="2400" dirty="0">
                <a:latin typeface="Calibri"/>
                <a:cs typeface="Calibri"/>
              </a:rPr>
              <a:t>bill</a:t>
            </a:r>
            <a:r>
              <a:rPr sz="2400" spc="-33" dirty="0">
                <a:latin typeface="Calibri"/>
                <a:cs typeface="Calibri"/>
              </a:rPr>
              <a:t> </a:t>
            </a:r>
            <a:r>
              <a:rPr sz="2400" dirty="0">
                <a:latin typeface="Calibri"/>
                <a:cs typeface="Calibri"/>
              </a:rPr>
              <a:t>in</a:t>
            </a:r>
            <a:r>
              <a:rPr sz="2400" spc="-27" dirty="0">
                <a:latin typeface="Calibri"/>
                <a:cs typeface="Calibri"/>
              </a:rPr>
              <a:t> </a:t>
            </a:r>
            <a:r>
              <a:rPr sz="2400" dirty="0">
                <a:latin typeface="Calibri"/>
                <a:cs typeface="Calibri"/>
              </a:rPr>
              <a:t>assembly</a:t>
            </a:r>
          </a:p>
          <a:p>
            <a:pPr marL="16933"/>
            <a:r>
              <a:rPr sz="2400" b="1" spc="-13" dirty="0">
                <a:latin typeface="Calibri"/>
                <a:cs typeface="Calibri"/>
              </a:rPr>
              <a:t>Party</a:t>
            </a:r>
            <a:r>
              <a:rPr sz="2400" b="1" spc="-33" dirty="0">
                <a:latin typeface="Calibri"/>
                <a:cs typeface="Calibri"/>
              </a:rPr>
              <a:t> </a:t>
            </a:r>
            <a:r>
              <a:rPr sz="2400" b="1" dirty="0">
                <a:latin typeface="Calibri"/>
                <a:cs typeface="Calibri"/>
              </a:rPr>
              <a:t>high</a:t>
            </a:r>
            <a:r>
              <a:rPr sz="2400" b="1" spc="-27" dirty="0">
                <a:latin typeface="Calibri"/>
                <a:cs typeface="Calibri"/>
              </a:rPr>
              <a:t> </a:t>
            </a:r>
            <a:r>
              <a:rPr sz="2400" b="1" dirty="0">
                <a:latin typeface="Calibri"/>
                <a:cs typeface="Calibri"/>
              </a:rPr>
              <a:t>command</a:t>
            </a:r>
            <a:r>
              <a:rPr sz="2400" b="1" spc="-7" dirty="0">
                <a:latin typeface="Calibri"/>
                <a:cs typeface="Calibri"/>
              </a:rPr>
              <a:t> </a:t>
            </a:r>
            <a:r>
              <a:rPr sz="2400" b="1" dirty="0">
                <a:latin typeface="Calibri"/>
                <a:cs typeface="Calibri"/>
              </a:rPr>
              <a:t>of</a:t>
            </a:r>
            <a:r>
              <a:rPr sz="2400" b="1" spc="-7" dirty="0">
                <a:latin typeface="Calibri"/>
                <a:cs typeface="Calibri"/>
              </a:rPr>
              <a:t> ruling</a:t>
            </a:r>
            <a:r>
              <a:rPr sz="2400" b="1" spc="-47" dirty="0">
                <a:latin typeface="Calibri"/>
                <a:cs typeface="Calibri"/>
              </a:rPr>
              <a:t> </a:t>
            </a:r>
            <a:r>
              <a:rPr sz="2400" b="1" spc="-7" dirty="0">
                <a:latin typeface="Calibri"/>
                <a:cs typeface="Calibri"/>
              </a:rPr>
              <a:t>party</a:t>
            </a:r>
            <a:endParaRPr sz="2400" dirty="0">
              <a:latin typeface="Calibri"/>
              <a:cs typeface="Calibri"/>
            </a:endParaRPr>
          </a:p>
          <a:p>
            <a:pPr marL="16933"/>
            <a:r>
              <a:rPr sz="2400" spc="-7" dirty="0">
                <a:latin typeface="Calibri"/>
                <a:cs typeface="Calibri"/>
              </a:rPr>
              <a:t>The</a:t>
            </a:r>
            <a:r>
              <a:rPr sz="2400" spc="-20" dirty="0">
                <a:latin typeface="Calibri"/>
                <a:cs typeface="Calibri"/>
              </a:rPr>
              <a:t> </a:t>
            </a:r>
            <a:r>
              <a:rPr sz="2400" dirty="0">
                <a:latin typeface="Calibri"/>
                <a:cs typeface="Calibri"/>
              </a:rPr>
              <a:t>opinion</a:t>
            </a:r>
            <a:r>
              <a:rPr sz="2400" spc="-20" dirty="0">
                <a:latin typeface="Calibri"/>
                <a:cs typeface="Calibri"/>
              </a:rPr>
              <a:t> </a:t>
            </a:r>
            <a:r>
              <a:rPr sz="2400" dirty="0">
                <a:latin typeface="Calibri"/>
                <a:cs typeface="Calibri"/>
              </a:rPr>
              <a:t>of</a:t>
            </a:r>
            <a:r>
              <a:rPr sz="2400" spc="-27" dirty="0">
                <a:latin typeface="Calibri"/>
                <a:cs typeface="Calibri"/>
              </a:rPr>
              <a:t> </a:t>
            </a:r>
            <a:r>
              <a:rPr sz="2400" spc="-7" dirty="0">
                <a:latin typeface="Calibri"/>
                <a:cs typeface="Calibri"/>
              </a:rPr>
              <a:t>high-command</a:t>
            </a:r>
            <a:r>
              <a:rPr sz="2400" spc="-20" dirty="0">
                <a:latin typeface="Calibri"/>
                <a:cs typeface="Calibri"/>
              </a:rPr>
              <a:t> </a:t>
            </a:r>
            <a:r>
              <a:rPr sz="2400" spc="-7" dirty="0">
                <a:latin typeface="Calibri"/>
                <a:cs typeface="Calibri"/>
              </a:rPr>
              <a:t>will</a:t>
            </a:r>
            <a:r>
              <a:rPr sz="2400" spc="-13" dirty="0">
                <a:latin typeface="Calibri"/>
                <a:cs typeface="Calibri"/>
              </a:rPr>
              <a:t> matter</a:t>
            </a:r>
            <a:endParaRPr sz="2400" dirty="0">
              <a:latin typeface="Calibri"/>
              <a:cs typeface="Calibri"/>
            </a:endParaRPr>
          </a:p>
          <a:p>
            <a:pPr marL="16933" marR="3963148"/>
            <a:r>
              <a:rPr sz="2400" b="1" dirty="0">
                <a:latin typeface="Calibri"/>
                <a:cs typeface="Calibri"/>
              </a:rPr>
              <a:t>Assembly </a:t>
            </a:r>
            <a:r>
              <a:rPr sz="2400" b="1" spc="-20" dirty="0">
                <a:latin typeface="Calibri"/>
                <a:cs typeface="Calibri"/>
              </a:rPr>
              <a:t>Speaker </a:t>
            </a:r>
            <a:r>
              <a:rPr sz="2400" b="1" spc="-13" dirty="0">
                <a:latin typeface="Calibri"/>
                <a:cs typeface="Calibri"/>
              </a:rPr>
              <a:t> </a:t>
            </a:r>
            <a:r>
              <a:rPr sz="2400" b="1" spc="-7">
                <a:latin typeface="Calibri"/>
                <a:cs typeface="Calibri"/>
              </a:rPr>
              <a:t>Governor</a:t>
            </a:r>
            <a:r>
              <a:rPr sz="2400" b="1" spc="-47">
                <a:latin typeface="Calibri"/>
                <a:cs typeface="Calibri"/>
              </a:rPr>
              <a:t> </a:t>
            </a:r>
            <a:r>
              <a:rPr sz="2400" b="1" smtClean="0">
                <a:latin typeface="Calibri"/>
                <a:cs typeface="Calibri"/>
              </a:rPr>
              <a:t>of</a:t>
            </a:r>
            <a:r>
              <a:rPr lang="en-US" sz="2400" b="1" dirty="0" smtClean="0">
                <a:latin typeface="Calibri"/>
                <a:cs typeface="Calibri"/>
              </a:rPr>
              <a:t> </a:t>
            </a:r>
            <a:r>
              <a:rPr lang="en-US" sz="2400" b="1" spc="-27" dirty="0" smtClean="0">
                <a:latin typeface="Calibri"/>
                <a:cs typeface="Calibri"/>
              </a:rPr>
              <a:t>t</a:t>
            </a:r>
            <a:r>
              <a:rPr sz="2400" b="1" spc="-7" smtClean="0">
                <a:latin typeface="Calibri"/>
                <a:cs typeface="Calibri"/>
              </a:rPr>
              <a:t>he</a:t>
            </a:r>
            <a:r>
              <a:rPr sz="2400" b="1" spc="-47" smtClean="0">
                <a:latin typeface="Calibri"/>
                <a:cs typeface="Calibri"/>
              </a:rPr>
              <a:t> </a:t>
            </a:r>
            <a:r>
              <a:rPr sz="2400" b="1" spc="-27" smtClean="0">
                <a:latin typeface="Calibri"/>
                <a:cs typeface="Calibri"/>
              </a:rPr>
              <a:t>state</a:t>
            </a:r>
            <a:r>
              <a:rPr lang="en-US" sz="2400" b="1" spc="-27" dirty="0" smtClean="0">
                <a:latin typeface="Calibri"/>
                <a:cs typeface="Calibri"/>
              </a:rPr>
              <a:t>: </a:t>
            </a:r>
            <a:r>
              <a:rPr sz="2400" smtClean="0">
                <a:latin typeface="Calibri"/>
                <a:cs typeface="Calibri"/>
              </a:rPr>
              <a:t>Only</a:t>
            </a:r>
            <a:r>
              <a:rPr sz="2400" spc="-27" smtClean="0">
                <a:latin typeface="Calibri"/>
                <a:cs typeface="Calibri"/>
              </a:rPr>
              <a:t> </a:t>
            </a:r>
            <a:r>
              <a:rPr sz="2400" spc="-13" dirty="0">
                <a:latin typeface="Calibri"/>
                <a:cs typeface="Calibri"/>
              </a:rPr>
              <a:t>after</a:t>
            </a:r>
            <a:r>
              <a:rPr sz="2400" spc="7" dirty="0">
                <a:latin typeface="Calibri"/>
                <a:cs typeface="Calibri"/>
              </a:rPr>
              <a:t> </a:t>
            </a:r>
            <a:r>
              <a:rPr sz="2400" dirty="0">
                <a:latin typeface="Calibri"/>
                <a:cs typeface="Calibri"/>
              </a:rPr>
              <a:t>his</a:t>
            </a:r>
            <a:r>
              <a:rPr sz="2400" spc="-20" dirty="0">
                <a:latin typeface="Calibri"/>
                <a:cs typeface="Calibri"/>
              </a:rPr>
              <a:t> </a:t>
            </a:r>
            <a:r>
              <a:rPr sz="2400" spc="-13">
                <a:latin typeface="Calibri"/>
                <a:cs typeface="Calibri"/>
              </a:rPr>
              <a:t>approval</a:t>
            </a:r>
            <a:r>
              <a:rPr sz="2400" spc="-67">
                <a:latin typeface="Calibri"/>
                <a:cs typeface="Calibri"/>
              </a:rPr>
              <a:t> </a:t>
            </a:r>
            <a:r>
              <a:rPr lang="en-US" sz="2400" spc="-67" dirty="0" smtClean="0">
                <a:latin typeface="Calibri"/>
                <a:cs typeface="Calibri"/>
              </a:rPr>
              <a:t>t</a:t>
            </a:r>
            <a:r>
              <a:rPr sz="2400" smtClean="0">
                <a:latin typeface="Calibri"/>
                <a:cs typeface="Calibri"/>
              </a:rPr>
              <a:t>he </a:t>
            </a:r>
            <a:r>
              <a:rPr sz="2400" dirty="0">
                <a:latin typeface="Calibri"/>
                <a:cs typeface="Calibri"/>
              </a:rPr>
              <a:t>bill</a:t>
            </a:r>
            <a:r>
              <a:rPr sz="2400" spc="-40" dirty="0">
                <a:latin typeface="Calibri"/>
                <a:cs typeface="Calibri"/>
              </a:rPr>
              <a:t> </a:t>
            </a:r>
            <a:r>
              <a:rPr sz="2400" spc="-7" dirty="0">
                <a:latin typeface="Calibri"/>
                <a:cs typeface="Calibri"/>
              </a:rPr>
              <a:t>becomes</a:t>
            </a:r>
            <a:r>
              <a:rPr sz="2400" spc="-13" dirty="0">
                <a:latin typeface="Calibri"/>
                <a:cs typeface="Calibri"/>
              </a:rPr>
              <a:t> </a:t>
            </a:r>
            <a:r>
              <a:rPr sz="2400" dirty="0">
                <a:latin typeface="Calibri"/>
                <a:cs typeface="Calibri"/>
              </a:rPr>
              <a:t>a </a:t>
            </a:r>
            <a:r>
              <a:rPr sz="2400" spc="-7" dirty="0">
                <a:latin typeface="Calibri"/>
                <a:cs typeface="Calibri"/>
              </a:rPr>
              <a:t>law</a:t>
            </a:r>
            <a:endParaRPr sz="2400" dirty="0">
              <a:latin typeface="Calibri"/>
              <a:cs typeface="Calibri"/>
            </a:endParaRPr>
          </a:p>
          <a:p>
            <a:pPr marL="16933"/>
            <a:r>
              <a:rPr sz="2400" b="1" spc="-13" dirty="0">
                <a:latin typeface="Calibri"/>
                <a:cs typeface="Calibri"/>
              </a:rPr>
              <a:t>Regional</a:t>
            </a:r>
            <a:r>
              <a:rPr sz="2400" b="1" spc="-33" dirty="0">
                <a:latin typeface="Calibri"/>
                <a:cs typeface="Calibri"/>
              </a:rPr>
              <a:t> </a:t>
            </a:r>
            <a:r>
              <a:rPr sz="2400" b="1" dirty="0">
                <a:latin typeface="Calibri"/>
                <a:cs typeface="Calibri"/>
              </a:rPr>
              <a:t>&amp;</a:t>
            </a:r>
            <a:r>
              <a:rPr sz="2400" b="1" spc="-7" dirty="0">
                <a:latin typeface="Calibri"/>
                <a:cs typeface="Calibri"/>
              </a:rPr>
              <a:t> </a:t>
            </a:r>
            <a:r>
              <a:rPr sz="2400" b="1" spc="-7">
                <a:latin typeface="Calibri"/>
                <a:cs typeface="Calibri"/>
              </a:rPr>
              <a:t>National</a:t>
            </a:r>
            <a:r>
              <a:rPr sz="2400" b="1" spc="-47">
                <a:latin typeface="Calibri"/>
                <a:cs typeface="Calibri"/>
              </a:rPr>
              <a:t> </a:t>
            </a:r>
            <a:r>
              <a:rPr sz="2400" b="1" smtClean="0">
                <a:latin typeface="Calibri"/>
                <a:cs typeface="Calibri"/>
              </a:rPr>
              <a:t>Media</a:t>
            </a:r>
            <a:r>
              <a:rPr lang="en-US" sz="2400" b="1" dirty="0" smtClean="0">
                <a:latin typeface="Calibri"/>
                <a:cs typeface="Calibri"/>
              </a:rPr>
              <a:t>: </a:t>
            </a:r>
            <a:r>
              <a:rPr sz="2400" spc="-13" smtClean="0">
                <a:latin typeface="Calibri"/>
                <a:cs typeface="Calibri"/>
              </a:rPr>
              <a:t>Coverage </a:t>
            </a:r>
            <a:r>
              <a:rPr sz="2400" spc="-7" dirty="0">
                <a:latin typeface="Calibri"/>
                <a:cs typeface="Calibri"/>
              </a:rPr>
              <a:t>of </a:t>
            </a:r>
            <a:r>
              <a:rPr sz="2400" dirty="0">
                <a:latin typeface="Calibri"/>
                <a:cs typeface="Calibri"/>
              </a:rPr>
              <a:t>the issue </a:t>
            </a:r>
            <a:r>
              <a:rPr sz="2400" spc="-7" dirty="0">
                <a:latin typeface="Calibri"/>
                <a:cs typeface="Calibri"/>
              </a:rPr>
              <a:t>will </a:t>
            </a:r>
            <a:r>
              <a:rPr sz="2400" spc="-13" dirty="0">
                <a:latin typeface="Calibri"/>
                <a:cs typeface="Calibri"/>
              </a:rPr>
              <a:t>play </a:t>
            </a:r>
            <a:r>
              <a:rPr sz="2400" dirty="0">
                <a:latin typeface="Calibri"/>
                <a:cs typeface="Calibri"/>
              </a:rPr>
              <a:t>a </a:t>
            </a:r>
            <a:r>
              <a:rPr sz="2400" spc="-7" dirty="0">
                <a:latin typeface="Calibri"/>
                <a:cs typeface="Calibri"/>
              </a:rPr>
              <a:t>major role </a:t>
            </a:r>
            <a:r>
              <a:rPr sz="2400" dirty="0">
                <a:latin typeface="Calibri"/>
                <a:cs typeface="Calibri"/>
              </a:rPr>
              <a:t>in </a:t>
            </a:r>
            <a:r>
              <a:rPr sz="2400" spc="-13" dirty="0">
                <a:latin typeface="Calibri"/>
                <a:cs typeface="Calibri"/>
              </a:rPr>
              <a:t>conveying </a:t>
            </a:r>
            <a:r>
              <a:rPr sz="2400" spc="-493" dirty="0">
                <a:latin typeface="Calibri"/>
                <a:cs typeface="Calibri"/>
              </a:rPr>
              <a:t> </a:t>
            </a:r>
            <a:r>
              <a:rPr sz="2400" spc="-7" dirty="0">
                <a:latin typeface="Calibri"/>
                <a:cs typeface="Calibri"/>
              </a:rPr>
              <a:t>message</a:t>
            </a:r>
            <a:r>
              <a:rPr sz="2400" spc="-33" dirty="0">
                <a:latin typeface="Calibri"/>
                <a:cs typeface="Calibri"/>
              </a:rPr>
              <a:t> </a:t>
            </a:r>
            <a:r>
              <a:rPr sz="2400" spc="-7" dirty="0">
                <a:latin typeface="Calibri"/>
                <a:cs typeface="Calibri"/>
              </a:rPr>
              <a:t>to </a:t>
            </a:r>
            <a:r>
              <a:rPr sz="2400" dirty="0">
                <a:latin typeface="Calibri"/>
                <a:cs typeface="Calibri"/>
              </a:rPr>
              <a:t>the</a:t>
            </a:r>
            <a:r>
              <a:rPr sz="2400" spc="-13" dirty="0">
                <a:latin typeface="Calibri"/>
                <a:cs typeface="Calibri"/>
              </a:rPr>
              <a:t> </a:t>
            </a:r>
            <a:r>
              <a:rPr sz="2400" dirty="0">
                <a:latin typeface="Calibri"/>
                <a:cs typeface="Calibri"/>
              </a:rPr>
              <a:t>audience</a:t>
            </a:r>
          </a:p>
          <a:p>
            <a:pPr marL="16933"/>
            <a:r>
              <a:rPr sz="2400" b="1" spc="-13">
                <a:latin typeface="Calibri"/>
                <a:cs typeface="Calibri"/>
              </a:rPr>
              <a:t>Central</a:t>
            </a:r>
            <a:r>
              <a:rPr sz="2400" b="1" spc="-53">
                <a:latin typeface="Calibri"/>
                <a:cs typeface="Calibri"/>
              </a:rPr>
              <a:t> </a:t>
            </a:r>
            <a:r>
              <a:rPr sz="2400" b="1" spc="-13" smtClean="0">
                <a:latin typeface="Calibri"/>
                <a:cs typeface="Calibri"/>
              </a:rPr>
              <a:t>Government</a:t>
            </a:r>
            <a:r>
              <a:rPr lang="en-US" sz="2400" b="1" spc="-13" dirty="0" smtClean="0">
                <a:latin typeface="Calibri"/>
                <a:cs typeface="Calibri"/>
              </a:rPr>
              <a:t>: </a:t>
            </a:r>
            <a:r>
              <a:rPr sz="2400" spc="-20" smtClean="0">
                <a:latin typeface="Calibri"/>
                <a:cs typeface="Calibri"/>
              </a:rPr>
              <a:t>May</a:t>
            </a:r>
            <a:r>
              <a:rPr sz="2400" spc="7" smtClean="0">
                <a:latin typeface="Calibri"/>
                <a:cs typeface="Calibri"/>
              </a:rPr>
              <a:t> </a:t>
            </a:r>
            <a:r>
              <a:rPr sz="2400" dirty="0">
                <a:latin typeface="Calibri"/>
                <a:cs typeface="Calibri"/>
              </a:rPr>
              <a:t>see</a:t>
            </a:r>
            <a:r>
              <a:rPr sz="2400" spc="-13" dirty="0">
                <a:latin typeface="Calibri"/>
                <a:cs typeface="Calibri"/>
              </a:rPr>
              <a:t> </a:t>
            </a:r>
            <a:r>
              <a:rPr sz="2400" dirty="0">
                <a:latin typeface="Calibri"/>
                <a:cs typeface="Calibri"/>
              </a:rPr>
              <a:t>this</a:t>
            </a:r>
            <a:r>
              <a:rPr sz="2400" spc="-20" dirty="0">
                <a:latin typeface="Calibri"/>
                <a:cs typeface="Calibri"/>
              </a:rPr>
              <a:t> </a:t>
            </a:r>
            <a:r>
              <a:rPr sz="2400" dirty="0">
                <a:latin typeface="Calibri"/>
                <a:cs typeface="Calibri"/>
              </a:rPr>
              <a:t>bill</a:t>
            </a:r>
            <a:r>
              <a:rPr sz="2400" spc="-7" dirty="0">
                <a:latin typeface="Calibri"/>
                <a:cs typeface="Calibri"/>
              </a:rPr>
              <a:t> </a:t>
            </a:r>
            <a:r>
              <a:rPr sz="2400" dirty="0">
                <a:latin typeface="Calibri"/>
                <a:cs typeface="Calibri"/>
              </a:rPr>
              <a:t>as</a:t>
            </a:r>
            <a:r>
              <a:rPr sz="2400" spc="-40" dirty="0">
                <a:latin typeface="Calibri"/>
                <a:cs typeface="Calibri"/>
              </a:rPr>
              <a:t> </a:t>
            </a:r>
            <a:r>
              <a:rPr sz="2400" dirty="0">
                <a:latin typeface="Calibri"/>
                <a:cs typeface="Calibri"/>
              </a:rPr>
              <a:t>a </a:t>
            </a:r>
            <a:r>
              <a:rPr sz="2400" spc="-7" dirty="0">
                <a:latin typeface="Calibri"/>
                <a:cs typeface="Calibri"/>
              </a:rPr>
              <a:t>source</a:t>
            </a:r>
            <a:r>
              <a:rPr sz="2400" spc="-27" dirty="0">
                <a:latin typeface="Calibri"/>
                <a:cs typeface="Calibri"/>
              </a:rPr>
              <a:t> </a:t>
            </a:r>
            <a:r>
              <a:rPr sz="2400" dirty="0">
                <a:latin typeface="Calibri"/>
                <a:cs typeface="Calibri"/>
              </a:rPr>
              <a:t>of</a:t>
            </a:r>
            <a:r>
              <a:rPr sz="2400" spc="20" dirty="0">
                <a:latin typeface="Calibri"/>
                <a:cs typeface="Calibri"/>
              </a:rPr>
              <a:t> </a:t>
            </a:r>
            <a:r>
              <a:rPr sz="2400" spc="-7" dirty="0">
                <a:latin typeface="Calibri"/>
                <a:cs typeface="Calibri"/>
              </a:rPr>
              <a:t>employment</a:t>
            </a:r>
            <a:r>
              <a:rPr sz="2400" spc="-20" dirty="0">
                <a:latin typeface="Calibri"/>
                <a:cs typeface="Calibri"/>
              </a:rPr>
              <a:t> </a:t>
            </a:r>
            <a:r>
              <a:rPr sz="2400" dirty="0">
                <a:latin typeface="Calibri"/>
                <a:cs typeface="Calibri"/>
              </a:rPr>
              <a:t>crisis</a:t>
            </a:r>
            <a:r>
              <a:rPr sz="2400" spc="-33" dirty="0">
                <a:latin typeface="Calibri"/>
                <a:cs typeface="Calibri"/>
              </a:rPr>
              <a:t> </a:t>
            </a:r>
            <a:r>
              <a:rPr sz="2400" dirty="0">
                <a:latin typeface="Calibri"/>
                <a:cs typeface="Calibri"/>
              </a:rPr>
              <a:t>in</a:t>
            </a:r>
            <a:r>
              <a:rPr sz="2400" spc="-20" dirty="0">
                <a:latin typeface="Calibri"/>
                <a:cs typeface="Calibri"/>
              </a:rPr>
              <a:t> </a:t>
            </a:r>
            <a:r>
              <a:rPr sz="2400" dirty="0">
                <a:latin typeface="Calibri"/>
                <a:cs typeface="Calibri"/>
              </a:rPr>
              <a:t>the</a:t>
            </a:r>
          </a:p>
          <a:p>
            <a:pPr marL="16933"/>
            <a:r>
              <a:rPr sz="2400" spc="-20" dirty="0">
                <a:latin typeface="Calibri"/>
                <a:cs typeface="Calibri"/>
              </a:rPr>
              <a:t>state</a:t>
            </a:r>
            <a:endParaRPr sz="2400" dirty="0">
              <a:latin typeface="Calibri"/>
              <a:cs typeface="Calibri"/>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0" dirty="0" smtClean="0"/>
              <a:t> </a:t>
            </a:r>
            <a:r>
              <a:rPr lang="en-US" sz="3600" b="1" dirty="0" smtClean="0"/>
              <a:t>5:</a:t>
            </a:r>
            <a:r>
              <a:rPr lang="en-US" sz="3600" b="1" spc="-40" dirty="0" smtClean="0"/>
              <a:t> </a:t>
            </a:r>
            <a:r>
              <a:rPr lang="en-US" sz="3600" b="1" spc="-13" dirty="0" smtClean="0">
                <a:solidFill>
                  <a:srgbClr val="001F5F"/>
                </a:solidFill>
              </a:rPr>
              <a:t>Owners</a:t>
            </a:r>
            <a:endParaRPr lang="en-US" sz="3400" b="1" dirty="0">
              <a:solidFill>
                <a:schemeClr val="tx1"/>
              </a:solidFill>
            </a:endParaRPr>
          </a:p>
        </p:txBody>
      </p:sp>
      <p:sp>
        <p:nvSpPr>
          <p:cNvPr id="7" name="Date Placeholder 6"/>
          <p:cNvSpPr>
            <a:spLocks noGrp="1"/>
          </p:cNvSpPr>
          <p:nvPr>
            <p:ph type="dt" sz="half" idx="10"/>
          </p:nvPr>
        </p:nvSpPr>
        <p:spPr/>
        <p:txBody>
          <a:bodyPr/>
          <a:lstStyle/>
          <a:p>
            <a:fld id="{2DF2C57F-B164-48E2-83FF-42E87C9689FF}"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126</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67410"/>
            <a:ext cx="9144000" cy="6579999"/>
          </a:xfrm>
          <a:prstGeom prst="rect">
            <a:avLst/>
          </a:prstGeom>
        </p:spPr>
      </p:pic>
      <p:sp>
        <p:nvSpPr>
          <p:cNvPr id="4" name="object 4"/>
          <p:cNvSpPr/>
          <p:nvPr/>
        </p:nvSpPr>
        <p:spPr>
          <a:xfrm>
            <a:off x="13272" y="987068"/>
            <a:ext cx="6177978" cy="5986780"/>
          </a:xfrm>
          <a:custGeom>
            <a:avLst/>
            <a:gdLst/>
            <a:ahLst/>
            <a:cxnLst/>
            <a:rect l="l" t="t" r="r" b="b"/>
            <a:pathLst>
              <a:path w="4311650" h="4490085">
                <a:moveTo>
                  <a:pt x="4311269" y="0"/>
                </a:moveTo>
                <a:lnTo>
                  <a:pt x="0" y="0"/>
                </a:lnTo>
                <a:lnTo>
                  <a:pt x="0" y="4489542"/>
                </a:lnTo>
                <a:lnTo>
                  <a:pt x="4311269" y="4489542"/>
                </a:lnTo>
                <a:lnTo>
                  <a:pt x="4311269" y="0"/>
                </a:lnTo>
                <a:close/>
              </a:path>
            </a:pathLst>
          </a:custGeom>
          <a:solidFill>
            <a:srgbClr val="FFFFFF">
              <a:alpha val="52940"/>
            </a:srgbClr>
          </a:solidFill>
        </p:spPr>
        <p:txBody>
          <a:bodyPr wrap="square" lIns="0" tIns="0" rIns="0" bIns="0" rtlCol="0"/>
          <a:lstStyle/>
          <a:p>
            <a:endParaRPr sz="2400"/>
          </a:p>
        </p:txBody>
      </p:sp>
      <p:sp>
        <p:nvSpPr>
          <p:cNvPr id="5" name="object 5"/>
          <p:cNvSpPr txBox="1"/>
          <p:nvPr/>
        </p:nvSpPr>
        <p:spPr>
          <a:xfrm>
            <a:off x="126440" y="978153"/>
            <a:ext cx="5912410" cy="5569025"/>
          </a:xfrm>
          <a:prstGeom prst="rect">
            <a:avLst/>
          </a:prstGeom>
        </p:spPr>
        <p:txBody>
          <a:bodyPr vert="horz" wrap="square" lIns="0" tIns="17780" rIns="0" bIns="0" rtlCol="0">
            <a:spAutoFit/>
          </a:bodyPr>
          <a:lstStyle/>
          <a:p>
            <a:pPr marL="16933" marR="168481" algn="just">
              <a:spcBef>
                <a:spcPts val="140"/>
              </a:spcBef>
              <a:buFont typeface="Arial" pitchFamily="34" charset="0"/>
              <a:buChar char="•"/>
            </a:pPr>
            <a:r>
              <a:rPr sz="2267" spc="-20" dirty="0">
                <a:latin typeface="Calibri"/>
                <a:cs typeface="Calibri"/>
              </a:rPr>
              <a:t>Poor </a:t>
            </a:r>
            <a:r>
              <a:rPr sz="2267" spc="-7" dirty="0">
                <a:latin typeface="Calibri"/>
                <a:cs typeface="Calibri"/>
              </a:rPr>
              <a:t>execution</a:t>
            </a:r>
            <a:r>
              <a:rPr sz="2267" spc="-47" dirty="0">
                <a:latin typeface="Calibri"/>
                <a:cs typeface="Calibri"/>
              </a:rPr>
              <a:t> </a:t>
            </a:r>
            <a:r>
              <a:rPr sz="2267" spc="-7" dirty="0">
                <a:latin typeface="Calibri"/>
                <a:cs typeface="Calibri"/>
              </a:rPr>
              <a:t>of</a:t>
            </a:r>
            <a:r>
              <a:rPr sz="2267" dirty="0">
                <a:latin typeface="Calibri"/>
                <a:cs typeface="Calibri"/>
              </a:rPr>
              <a:t> the</a:t>
            </a:r>
            <a:r>
              <a:rPr sz="2267" spc="-20" dirty="0">
                <a:latin typeface="Calibri"/>
                <a:cs typeface="Calibri"/>
              </a:rPr>
              <a:t> </a:t>
            </a:r>
            <a:r>
              <a:rPr sz="2267" spc="-7" dirty="0">
                <a:latin typeface="Calibri"/>
                <a:cs typeface="Calibri"/>
              </a:rPr>
              <a:t>law</a:t>
            </a:r>
            <a:r>
              <a:rPr sz="2267" spc="-13" dirty="0">
                <a:latin typeface="Calibri"/>
                <a:cs typeface="Calibri"/>
              </a:rPr>
              <a:t> </a:t>
            </a:r>
            <a:r>
              <a:rPr sz="2267" dirty="0">
                <a:latin typeface="Calibri"/>
                <a:cs typeface="Calibri"/>
              </a:rPr>
              <a:t>thanks</a:t>
            </a:r>
            <a:r>
              <a:rPr sz="2267" spc="-67" dirty="0">
                <a:latin typeface="Calibri"/>
                <a:cs typeface="Calibri"/>
              </a:rPr>
              <a:t> </a:t>
            </a:r>
            <a:r>
              <a:rPr sz="2267" spc="-7" dirty="0">
                <a:latin typeface="Calibri"/>
                <a:cs typeface="Calibri"/>
              </a:rPr>
              <a:t>to</a:t>
            </a:r>
            <a:r>
              <a:rPr sz="2267" spc="13" dirty="0">
                <a:latin typeface="Calibri"/>
                <a:cs typeface="Calibri"/>
              </a:rPr>
              <a:t> </a:t>
            </a:r>
            <a:r>
              <a:rPr sz="2267" dirty="0">
                <a:latin typeface="Calibri"/>
                <a:cs typeface="Calibri"/>
              </a:rPr>
              <a:t>bribery</a:t>
            </a:r>
            <a:r>
              <a:rPr sz="2267" spc="-40" dirty="0">
                <a:latin typeface="Calibri"/>
                <a:cs typeface="Calibri"/>
              </a:rPr>
              <a:t> </a:t>
            </a:r>
            <a:r>
              <a:rPr sz="2267" spc="-7" dirty="0">
                <a:latin typeface="Calibri"/>
                <a:cs typeface="Calibri"/>
              </a:rPr>
              <a:t>by </a:t>
            </a:r>
            <a:r>
              <a:rPr sz="2267" spc="-493" dirty="0">
                <a:latin typeface="Calibri"/>
                <a:cs typeface="Calibri"/>
              </a:rPr>
              <a:t> </a:t>
            </a:r>
            <a:r>
              <a:rPr sz="2267" spc="-13" dirty="0">
                <a:latin typeface="Calibri"/>
                <a:cs typeface="Calibri"/>
              </a:rPr>
              <a:t>organizations </a:t>
            </a:r>
            <a:r>
              <a:rPr sz="2267" spc="-7" dirty="0">
                <a:latin typeface="Calibri"/>
                <a:cs typeface="Calibri"/>
              </a:rPr>
              <a:t>to </a:t>
            </a:r>
            <a:r>
              <a:rPr sz="2267" dirty="0">
                <a:latin typeface="Calibri"/>
                <a:cs typeface="Calibri"/>
              </a:rPr>
              <a:t>Labor Department </a:t>
            </a:r>
            <a:r>
              <a:rPr sz="2267" spc="-7" dirty="0">
                <a:latin typeface="Calibri"/>
                <a:cs typeface="Calibri"/>
              </a:rPr>
              <a:t>officials </a:t>
            </a:r>
            <a:r>
              <a:rPr sz="2267" dirty="0">
                <a:latin typeface="Calibri"/>
                <a:cs typeface="Calibri"/>
              </a:rPr>
              <a:t> </a:t>
            </a:r>
            <a:r>
              <a:rPr sz="2267" spc="-7" dirty="0">
                <a:latin typeface="Calibri"/>
                <a:cs typeface="Calibri"/>
              </a:rPr>
              <a:t>during </a:t>
            </a:r>
            <a:r>
              <a:rPr sz="2267" dirty="0">
                <a:latin typeface="Calibri"/>
                <a:cs typeface="Calibri"/>
              </a:rPr>
              <a:t>inspection </a:t>
            </a:r>
            <a:r>
              <a:rPr sz="2267" spc="-7" dirty="0">
                <a:latin typeface="Calibri"/>
                <a:cs typeface="Calibri"/>
              </a:rPr>
              <a:t>(</a:t>
            </a:r>
            <a:r>
              <a:rPr sz="2267" i="1" spc="-7" dirty="0">
                <a:latin typeface="Calibri"/>
                <a:cs typeface="Calibri"/>
              </a:rPr>
              <a:t>to </a:t>
            </a:r>
            <a:r>
              <a:rPr sz="2267" i="1" spc="-13" dirty="0">
                <a:latin typeface="Calibri"/>
                <a:cs typeface="Calibri"/>
              </a:rPr>
              <a:t>retain </a:t>
            </a:r>
            <a:r>
              <a:rPr sz="2267" i="1" dirty="0">
                <a:latin typeface="Calibri"/>
                <a:cs typeface="Calibri"/>
              </a:rPr>
              <a:t>the migrant </a:t>
            </a:r>
            <a:r>
              <a:rPr sz="2267" i="1" spc="7" dirty="0">
                <a:latin typeface="Calibri"/>
                <a:cs typeface="Calibri"/>
              </a:rPr>
              <a:t> </a:t>
            </a:r>
            <a:r>
              <a:rPr sz="2267" i="1" spc="-7" dirty="0">
                <a:latin typeface="Calibri"/>
                <a:cs typeface="Calibri"/>
              </a:rPr>
              <a:t>workforce)</a:t>
            </a:r>
            <a:endParaRPr sz="2267" dirty="0">
              <a:latin typeface="Calibri"/>
              <a:cs typeface="Calibri"/>
            </a:endParaRPr>
          </a:p>
          <a:p>
            <a:pPr algn="just">
              <a:spcBef>
                <a:spcPts val="33"/>
              </a:spcBef>
              <a:buFont typeface="Arial" pitchFamily="34" charset="0"/>
              <a:buChar char="•"/>
            </a:pPr>
            <a:endParaRPr sz="2200" dirty="0">
              <a:latin typeface="Calibri"/>
              <a:cs typeface="Calibri"/>
            </a:endParaRPr>
          </a:p>
          <a:p>
            <a:pPr marL="16933" marR="298019" algn="just">
              <a:buFont typeface="Arial" pitchFamily="34" charset="0"/>
              <a:buChar char="•"/>
            </a:pPr>
            <a:r>
              <a:rPr sz="2267" spc="-27" dirty="0">
                <a:latin typeface="Calibri"/>
                <a:cs typeface="Calibri"/>
              </a:rPr>
              <a:t>Vested</a:t>
            </a:r>
            <a:r>
              <a:rPr sz="2267" spc="-33" dirty="0">
                <a:latin typeface="Calibri"/>
                <a:cs typeface="Calibri"/>
              </a:rPr>
              <a:t> </a:t>
            </a:r>
            <a:r>
              <a:rPr sz="2267" spc="-13" dirty="0">
                <a:latin typeface="Calibri"/>
                <a:cs typeface="Calibri"/>
              </a:rPr>
              <a:t>interested</a:t>
            </a:r>
            <a:r>
              <a:rPr sz="2267" spc="-60" dirty="0">
                <a:latin typeface="Calibri"/>
                <a:cs typeface="Calibri"/>
              </a:rPr>
              <a:t> </a:t>
            </a:r>
            <a:r>
              <a:rPr sz="2267" spc="-7" dirty="0">
                <a:latin typeface="Calibri"/>
                <a:cs typeface="Calibri"/>
              </a:rPr>
              <a:t>groups</a:t>
            </a:r>
            <a:r>
              <a:rPr sz="2267" spc="-67" dirty="0">
                <a:latin typeface="Calibri"/>
                <a:cs typeface="Calibri"/>
              </a:rPr>
              <a:t> </a:t>
            </a:r>
            <a:r>
              <a:rPr sz="2267" dirty="0">
                <a:latin typeface="Calibri"/>
                <a:cs typeface="Calibri"/>
              </a:rPr>
              <a:t>finding</a:t>
            </a:r>
            <a:r>
              <a:rPr sz="2267" spc="-53" dirty="0">
                <a:latin typeface="Calibri"/>
                <a:cs typeface="Calibri"/>
              </a:rPr>
              <a:t> </a:t>
            </a:r>
            <a:r>
              <a:rPr sz="2267" dirty="0">
                <a:latin typeface="Calibri"/>
                <a:cs typeface="Calibri"/>
              </a:rPr>
              <a:t>loopholes</a:t>
            </a:r>
            <a:r>
              <a:rPr sz="2267" spc="-53" dirty="0">
                <a:latin typeface="Calibri"/>
                <a:cs typeface="Calibri"/>
              </a:rPr>
              <a:t> </a:t>
            </a:r>
            <a:r>
              <a:rPr sz="2267" dirty="0">
                <a:latin typeface="Calibri"/>
                <a:cs typeface="Calibri"/>
              </a:rPr>
              <a:t>in </a:t>
            </a:r>
            <a:r>
              <a:rPr sz="2267" spc="-493" dirty="0">
                <a:latin typeface="Calibri"/>
                <a:cs typeface="Calibri"/>
              </a:rPr>
              <a:t> </a:t>
            </a:r>
            <a:r>
              <a:rPr sz="2267" spc="-7" dirty="0">
                <a:latin typeface="Calibri"/>
                <a:cs typeface="Calibri"/>
              </a:rPr>
              <a:t>law</a:t>
            </a:r>
            <a:r>
              <a:rPr sz="2267" spc="-40" dirty="0">
                <a:latin typeface="Calibri"/>
                <a:cs typeface="Calibri"/>
              </a:rPr>
              <a:t> </a:t>
            </a:r>
            <a:r>
              <a:rPr sz="2267" dirty="0">
                <a:latin typeface="Calibri"/>
                <a:cs typeface="Calibri"/>
              </a:rPr>
              <a:t>thus</a:t>
            </a:r>
            <a:r>
              <a:rPr sz="2267" spc="-33" dirty="0">
                <a:latin typeface="Calibri"/>
                <a:cs typeface="Calibri"/>
              </a:rPr>
              <a:t> </a:t>
            </a:r>
            <a:r>
              <a:rPr sz="2267" spc="-7" dirty="0">
                <a:latin typeface="Calibri"/>
                <a:cs typeface="Calibri"/>
              </a:rPr>
              <a:t>failing</a:t>
            </a:r>
            <a:r>
              <a:rPr sz="2267" spc="-47" dirty="0">
                <a:latin typeface="Calibri"/>
                <a:cs typeface="Calibri"/>
              </a:rPr>
              <a:t> </a:t>
            </a:r>
            <a:r>
              <a:rPr sz="2267" spc="-7" dirty="0">
                <a:latin typeface="Calibri"/>
                <a:cs typeface="Calibri"/>
              </a:rPr>
              <a:t>execution</a:t>
            </a:r>
            <a:endParaRPr sz="2267" dirty="0">
              <a:latin typeface="Calibri"/>
              <a:cs typeface="Calibri"/>
            </a:endParaRPr>
          </a:p>
          <a:p>
            <a:pPr algn="just">
              <a:spcBef>
                <a:spcPts val="33"/>
              </a:spcBef>
              <a:buFont typeface="Arial" pitchFamily="34" charset="0"/>
              <a:buChar char="•"/>
            </a:pPr>
            <a:endParaRPr sz="2200" dirty="0">
              <a:latin typeface="Calibri"/>
              <a:cs typeface="Calibri"/>
            </a:endParaRPr>
          </a:p>
          <a:p>
            <a:pPr marL="16933" marR="6773" algn="just">
              <a:spcBef>
                <a:spcPts val="7"/>
              </a:spcBef>
              <a:buFont typeface="Arial" pitchFamily="34" charset="0"/>
              <a:buChar char="•"/>
            </a:pPr>
            <a:r>
              <a:rPr sz="2267" spc="-7" dirty="0">
                <a:latin typeface="Calibri"/>
                <a:cs typeface="Calibri"/>
              </a:rPr>
              <a:t>Possible legal challenges </a:t>
            </a:r>
            <a:r>
              <a:rPr sz="2267" dirty="0">
                <a:latin typeface="Calibri"/>
                <a:cs typeface="Calibri"/>
              </a:rPr>
              <a:t>such as Public </a:t>
            </a:r>
            <a:r>
              <a:rPr sz="2267" spc="-13" dirty="0">
                <a:latin typeface="Calibri"/>
                <a:cs typeface="Calibri"/>
              </a:rPr>
              <a:t>Interest </a:t>
            </a:r>
            <a:r>
              <a:rPr sz="2267" spc="-493" dirty="0">
                <a:latin typeface="Calibri"/>
                <a:cs typeface="Calibri"/>
              </a:rPr>
              <a:t> </a:t>
            </a:r>
            <a:r>
              <a:rPr sz="2267" spc="-7" dirty="0">
                <a:latin typeface="Calibri"/>
                <a:cs typeface="Calibri"/>
              </a:rPr>
              <a:t>Litigations</a:t>
            </a:r>
            <a:r>
              <a:rPr sz="2267" spc="-53" dirty="0">
                <a:latin typeface="Calibri"/>
                <a:cs typeface="Calibri"/>
              </a:rPr>
              <a:t> </a:t>
            </a:r>
            <a:r>
              <a:rPr sz="2267" spc="-7" dirty="0">
                <a:latin typeface="Calibri"/>
                <a:cs typeface="Calibri"/>
              </a:rPr>
              <a:t>by</a:t>
            </a:r>
            <a:r>
              <a:rPr sz="2267" spc="-13" dirty="0">
                <a:latin typeface="Calibri"/>
                <a:cs typeface="Calibri"/>
              </a:rPr>
              <a:t> </a:t>
            </a:r>
            <a:r>
              <a:rPr sz="2267" spc="-7" dirty="0">
                <a:latin typeface="Calibri"/>
                <a:cs typeface="Calibri"/>
              </a:rPr>
              <a:t>citizen</a:t>
            </a:r>
            <a:r>
              <a:rPr sz="2267" spc="-27" dirty="0">
                <a:latin typeface="Calibri"/>
                <a:cs typeface="Calibri"/>
              </a:rPr>
              <a:t> </a:t>
            </a:r>
            <a:r>
              <a:rPr sz="2267" spc="-7" dirty="0">
                <a:latin typeface="Calibri"/>
                <a:cs typeface="Calibri"/>
              </a:rPr>
              <a:t>groups</a:t>
            </a:r>
            <a:r>
              <a:rPr sz="2267" spc="-73" dirty="0">
                <a:latin typeface="Calibri"/>
                <a:cs typeface="Calibri"/>
              </a:rPr>
              <a:t> </a:t>
            </a:r>
            <a:r>
              <a:rPr sz="2267" dirty="0">
                <a:latin typeface="Calibri"/>
                <a:cs typeface="Calibri"/>
              </a:rPr>
              <a:t>leading</a:t>
            </a:r>
            <a:r>
              <a:rPr sz="2267" spc="-53" dirty="0">
                <a:latin typeface="Calibri"/>
                <a:cs typeface="Calibri"/>
              </a:rPr>
              <a:t> </a:t>
            </a:r>
            <a:r>
              <a:rPr sz="2267" spc="-7" dirty="0">
                <a:latin typeface="Calibri"/>
                <a:cs typeface="Calibri"/>
              </a:rPr>
              <a:t>to</a:t>
            </a:r>
            <a:r>
              <a:rPr sz="2267" spc="-13" dirty="0">
                <a:latin typeface="Calibri"/>
                <a:cs typeface="Calibri"/>
              </a:rPr>
              <a:t> </a:t>
            </a:r>
            <a:r>
              <a:rPr sz="2267" spc="-7" dirty="0">
                <a:latin typeface="Calibri"/>
                <a:cs typeface="Calibri"/>
              </a:rPr>
              <a:t>probable </a:t>
            </a:r>
            <a:r>
              <a:rPr sz="2267" spc="-493" dirty="0">
                <a:latin typeface="Calibri"/>
                <a:cs typeface="Calibri"/>
              </a:rPr>
              <a:t> </a:t>
            </a:r>
            <a:r>
              <a:rPr sz="2267" spc="-7" dirty="0">
                <a:latin typeface="Calibri"/>
                <a:cs typeface="Calibri"/>
              </a:rPr>
              <a:t>court</a:t>
            </a:r>
            <a:r>
              <a:rPr sz="2267" spc="-40" dirty="0">
                <a:latin typeface="Calibri"/>
                <a:cs typeface="Calibri"/>
              </a:rPr>
              <a:t> </a:t>
            </a:r>
            <a:r>
              <a:rPr sz="2267" spc="-7" dirty="0">
                <a:latin typeface="Calibri"/>
                <a:cs typeface="Calibri"/>
              </a:rPr>
              <a:t>intervention</a:t>
            </a:r>
            <a:endParaRPr sz="2267" dirty="0">
              <a:latin typeface="Calibri"/>
              <a:cs typeface="Calibri"/>
            </a:endParaRPr>
          </a:p>
          <a:p>
            <a:pPr algn="just">
              <a:spcBef>
                <a:spcPts val="33"/>
              </a:spcBef>
              <a:buFont typeface="Arial" pitchFamily="34" charset="0"/>
              <a:buChar char="•"/>
            </a:pPr>
            <a:endParaRPr sz="2200" dirty="0">
              <a:latin typeface="Calibri"/>
              <a:cs typeface="Calibri"/>
            </a:endParaRPr>
          </a:p>
          <a:p>
            <a:pPr marL="16933" marR="833099" algn="just">
              <a:buFont typeface="Arial" pitchFamily="34" charset="0"/>
              <a:buChar char="•"/>
            </a:pPr>
            <a:r>
              <a:rPr sz="2267" spc="-7" dirty="0">
                <a:latin typeface="Calibri"/>
                <a:cs typeface="Calibri"/>
              </a:rPr>
              <a:t>Corruption </a:t>
            </a:r>
            <a:r>
              <a:rPr sz="2267" dirty="0">
                <a:latin typeface="Calibri"/>
                <a:cs typeface="Calibri"/>
              </a:rPr>
              <a:t>in</a:t>
            </a:r>
            <a:r>
              <a:rPr sz="2267" spc="7" dirty="0">
                <a:latin typeface="Calibri"/>
                <a:cs typeface="Calibri"/>
              </a:rPr>
              <a:t> </a:t>
            </a:r>
            <a:r>
              <a:rPr sz="2267" spc="-7">
                <a:latin typeface="Calibri"/>
                <a:cs typeface="Calibri"/>
              </a:rPr>
              <a:t>government </a:t>
            </a:r>
            <a:r>
              <a:rPr lang="en-US" sz="2267" spc="-7" dirty="0" smtClean="0">
                <a:latin typeface="Calibri"/>
                <a:cs typeface="Calibri"/>
              </a:rPr>
              <a:t>o</a:t>
            </a:r>
            <a:r>
              <a:rPr sz="2267" spc="-20" smtClean="0">
                <a:latin typeface="Calibri"/>
                <a:cs typeface="Calibri"/>
              </a:rPr>
              <a:t>rganizations </a:t>
            </a:r>
            <a:r>
              <a:rPr sz="2267" spc="-493" smtClean="0">
                <a:latin typeface="Calibri"/>
                <a:cs typeface="Calibri"/>
              </a:rPr>
              <a:t> </a:t>
            </a:r>
            <a:r>
              <a:rPr sz="2267" dirty="0">
                <a:latin typeface="Calibri"/>
                <a:cs typeface="Calibri"/>
              </a:rPr>
              <a:t>leading </a:t>
            </a:r>
            <a:r>
              <a:rPr sz="2267" spc="-7" dirty="0">
                <a:latin typeface="Calibri"/>
                <a:cs typeface="Calibri"/>
              </a:rPr>
              <a:t>to production of </a:t>
            </a:r>
            <a:r>
              <a:rPr sz="2267" spc="-33" dirty="0">
                <a:latin typeface="Calibri"/>
                <a:cs typeface="Calibri"/>
              </a:rPr>
              <a:t>fake </a:t>
            </a:r>
            <a:r>
              <a:rPr sz="2267" spc="-7" dirty="0">
                <a:latin typeface="Calibri"/>
                <a:cs typeface="Calibri"/>
              </a:rPr>
              <a:t>domicile </a:t>
            </a:r>
            <a:r>
              <a:rPr sz="2267" dirty="0">
                <a:latin typeface="Calibri"/>
                <a:cs typeface="Calibri"/>
              </a:rPr>
              <a:t> documents</a:t>
            </a:r>
            <a:r>
              <a:rPr sz="2267" spc="-13" dirty="0">
                <a:latin typeface="Calibri"/>
                <a:cs typeface="Calibri"/>
              </a:rPr>
              <a:t> </a:t>
            </a:r>
            <a:r>
              <a:rPr sz="2267" spc="-7" dirty="0">
                <a:latin typeface="Calibri"/>
                <a:cs typeface="Calibri"/>
              </a:rPr>
              <a:t>(</a:t>
            </a:r>
            <a:r>
              <a:rPr sz="2267" i="1" spc="-7" dirty="0">
                <a:latin typeface="Calibri"/>
                <a:cs typeface="Calibri"/>
              </a:rPr>
              <a:t>residence</a:t>
            </a:r>
            <a:r>
              <a:rPr sz="2267" i="1" spc="-33" dirty="0">
                <a:latin typeface="Calibri"/>
                <a:cs typeface="Calibri"/>
              </a:rPr>
              <a:t> </a:t>
            </a:r>
            <a:r>
              <a:rPr sz="2267" i="1">
                <a:latin typeface="Calibri"/>
                <a:cs typeface="Calibri"/>
              </a:rPr>
              <a:t>proof</a:t>
            </a:r>
            <a:r>
              <a:rPr sz="2267" i="1" smtClean="0">
                <a:latin typeface="Calibri"/>
                <a:cs typeface="Calibri"/>
              </a:rPr>
              <a:t>)</a:t>
            </a:r>
            <a:endParaRPr sz="2200" dirty="0">
              <a:latin typeface="Calibri"/>
              <a:cs typeface="Calibri"/>
            </a:endParaRPr>
          </a:p>
          <a:p>
            <a:pPr marL="16933" algn="just">
              <a:buFont typeface="Arial" pitchFamily="34" charset="0"/>
              <a:buChar char="•"/>
            </a:pPr>
            <a:r>
              <a:rPr sz="2267" dirty="0">
                <a:latin typeface="Calibri"/>
                <a:cs typeface="Calibri"/>
              </a:rPr>
              <a:t>And</a:t>
            </a:r>
            <a:r>
              <a:rPr sz="2267" spc="-73" dirty="0">
                <a:latin typeface="Calibri"/>
                <a:cs typeface="Calibri"/>
              </a:rPr>
              <a:t> </a:t>
            </a:r>
            <a:r>
              <a:rPr sz="2267" spc="-7" dirty="0">
                <a:latin typeface="Calibri"/>
                <a:cs typeface="Calibri"/>
              </a:rPr>
              <a:t>more!</a:t>
            </a:r>
            <a:endParaRPr sz="2267" dirty="0">
              <a:latin typeface="Calibri"/>
              <a:cs typeface="Calibri"/>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60" dirty="0" smtClean="0"/>
              <a:t> </a:t>
            </a:r>
            <a:r>
              <a:rPr lang="en-US" sz="3600" b="1" dirty="0" smtClean="0"/>
              <a:t>6:</a:t>
            </a:r>
            <a:r>
              <a:rPr lang="en-US" sz="3600" b="1" spc="-13" dirty="0" smtClean="0"/>
              <a:t> </a:t>
            </a:r>
            <a:r>
              <a:rPr lang="en-US" sz="3600" b="1" spc="-20" dirty="0" smtClean="0">
                <a:solidFill>
                  <a:srgbClr val="001F5F"/>
                </a:solidFill>
              </a:rPr>
              <a:t>Environment</a:t>
            </a:r>
            <a:r>
              <a:rPr lang="en-US" sz="3600" b="1" spc="-47" dirty="0" smtClean="0">
                <a:solidFill>
                  <a:srgbClr val="001F5F"/>
                </a:solidFill>
              </a:rPr>
              <a:t> </a:t>
            </a:r>
            <a:r>
              <a:rPr lang="en-US" sz="3600" b="1" spc="-13" dirty="0" smtClean="0">
                <a:solidFill>
                  <a:srgbClr val="001F5F"/>
                </a:solidFill>
              </a:rPr>
              <a:t>Constraints</a:t>
            </a:r>
            <a:endParaRPr lang="en-US" sz="3400" b="1" dirty="0">
              <a:solidFill>
                <a:schemeClr val="tx1"/>
              </a:solidFill>
            </a:endParaRPr>
          </a:p>
        </p:txBody>
      </p:sp>
      <p:sp>
        <p:nvSpPr>
          <p:cNvPr id="7" name="Date Placeholder 6"/>
          <p:cNvSpPr>
            <a:spLocks noGrp="1"/>
          </p:cNvSpPr>
          <p:nvPr>
            <p:ph type="dt" sz="half" idx="10"/>
          </p:nvPr>
        </p:nvSpPr>
        <p:spPr/>
        <p:txBody>
          <a:bodyPr/>
          <a:lstStyle/>
          <a:p>
            <a:fld id="{4A535486-46C0-4762-95BD-9411A3249A27}"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127</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43028" y="1306734"/>
            <a:ext cx="8615222" cy="1925313"/>
          </a:xfrm>
          <a:prstGeom prst="rect">
            <a:avLst/>
          </a:prstGeom>
        </p:spPr>
        <p:txBody>
          <a:bodyPr vert="horz" wrap="square" lIns="0" tIns="16933" rIns="0" bIns="0" rtlCol="0">
            <a:spAutoFit/>
          </a:bodyPr>
          <a:lstStyle/>
          <a:p>
            <a:pPr marL="16933" marR="6773">
              <a:spcBef>
                <a:spcPts val="133"/>
              </a:spcBef>
            </a:pPr>
            <a:r>
              <a:rPr sz="3200" dirty="0">
                <a:latin typeface="Times New Roman" pitchFamily="18" charset="0"/>
                <a:cs typeface="Times New Roman" pitchFamily="18" charset="0"/>
              </a:rPr>
              <a:t>Imagine</a:t>
            </a:r>
            <a:r>
              <a:rPr sz="3200" spc="247" dirty="0">
                <a:latin typeface="Times New Roman" pitchFamily="18" charset="0"/>
                <a:cs typeface="Times New Roman" pitchFamily="18" charset="0"/>
              </a:rPr>
              <a:t> </a:t>
            </a:r>
            <a:r>
              <a:rPr sz="3200" spc="-7" dirty="0">
                <a:latin typeface="Times New Roman" pitchFamily="18" charset="0"/>
                <a:cs typeface="Times New Roman" pitchFamily="18" charset="0"/>
              </a:rPr>
              <a:t>that</a:t>
            </a:r>
            <a:r>
              <a:rPr sz="3200" spc="233" dirty="0">
                <a:latin typeface="Times New Roman" pitchFamily="18" charset="0"/>
                <a:cs typeface="Times New Roman" pitchFamily="18" charset="0"/>
              </a:rPr>
              <a:t> </a:t>
            </a:r>
            <a:r>
              <a:rPr sz="3200" spc="-13" dirty="0">
                <a:latin typeface="Times New Roman" pitchFamily="18" charset="0"/>
                <a:cs typeface="Times New Roman" pitchFamily="18" charset="0"/>
              </a:rPr>
              <a:t>you</a:t>
            </a:r>
            <a:r>
              <a:rPr sz="3200" spc="233" dirty="0">
                <a:latin typeface="Times New Roman" pitchFamily="18" charset="0"/>
                <a:cs typeface="Times New Roman" pitchFamily="18" charset="0"/>
              </a:rPr>
              <a:t> </a:t>
            </a:r>
            <a:r>
              <a:rPr sz="3200" spc="-13" dirty="0">
                <a:latin typeface="Times New Roman" pitchFamily="18" charset="0"/>
                <a:cs typeface="Times New Roman" pitchFamily="18" charset="0"/>
              </a:rPr>
              <a:t>(CEO)</a:t>
            </a:r>
            <a:r>
              <a:rPr sz="3200" spc="247" dirty="0">
                <a:latin typeface="Times New Roman" pitchFamily="18" charset="0"/>
                <a:cs typeface="Times New Roman" pitchFamily="18" charset="0"/>
              </a:rPr>
              <a:t> </a:t>
            </a:r>
            <a:r>
              <a:rPr sz="3200" spc="-13" dirty="0">
                <a:latin typeface="Times New Roman" pitchFamily="18" charset="0"/>
                <a:cs typeface="Times New Roman" pitchFamily="18" charset="0"/>
              </a:rPr>
              <a:t>want</a:t>
            </a:r>
            <a:r>
              <a:rPr sz="3200" spc="227"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spc="233" dirty="0">
                <a:latin typeface="Times New Roman" pitchFamily="18" charset="0"/>
                <a:cs typeface="Times New Roman" pitchFamily="18" charset="0"/>
              </a:rPr>
              <a:t> </a:t>
            </a:r>
            <a:r>
              <a:rPr sz="3200" dirty="0">
                <a:latin typeface="Times New Roman" pitchFamily="18" charset="0"/>
                <a:cs typeface="Times New Roman" pitchFamily="18" charset="0"/>
              </a:rPr>
              <a:t>launch</a:t>
            </a:r>
            <a:r>
              <a:rPr sz="3200" spc="240" dirty="0">
                <a:latin typeface="Times New Roman" pitchFamily="18" charset="0"/>
                <a:cs typeface="Times New Roman" pitchFamily="18" charset="0"/>
              </a:rPr>
              <a:t> </a:t>
            </a:r>
            <a:r>
              <a:rPr sz="3200" dirty="0">
                <a:latin typeface="Times New Roman" pitchFamily="18" charset="0"/>
                <a:cs typeface="Times New Roman" pitchFamily="18" charset="0"/>
              </a:rPr>
              <a:t>a</a:t>
            </a:r>
            <a:r>
              <a:rPr sz="3200" spc="240" dirty="0">
                <a:latin typeface="Times New Roman" pitchFamily="18" charset="0"/>
                <a:cs typeface="Times New Roman" pitchFamily="18" charset="0"/>
              </a:rPr>
              <a:t> </a:t>
            </a:r>
            <a:r>
              <a:rPr sz="3200" dirty="0">
                <a:latin typeface="Times New Roman" pitchFamily="18" charset="0"/>
                <a:cs typeface="Times New Roman" pitchFamily="18" charset="0"/>
              </a:rPr>
              <a:t>new</a:t>
            </a:r>
            <a:r>
              <a:rPr sz="3200" spc="233" dirty="0">
                <a:latin typeface="Times New Roman" pitchFamily="18" charset="0"/>
                <a:cs typeface="Times New Roman" pitchFamily="18" charset="0"/>
              </a:rPr>
              <a:t> </a:t>
            </a:r>
            <a:r>
              <a:rPr sz="3200" spc="-20" dirty="0">
                <a:latin typeface="Times New Roman" pitchFamily="18" charset="0"/>
                <a:cs typeface="Times New Roman" pitchFamily="18" charset="0"/>
              </a:rPr>
              <a:t>travel</a:t>
            </a:r>
            <a:r>
              <a:rPr sz="3200" spc="233" dirty="0">
                <a:latin typeface="Times New Roman" pitchFamily="18" charset="0"/>
                <a:cs typeface="Times New Roman" pitchFamily="18" charset="0"/>
              </a:rPr>
              <a:t> </a:t>
            </a:r>
            <a:r>
              <a:rPr sz="3200" spc="-13" dirty="0">
                <a:latin typeface="Times New Roman" pitchFamily="18" charset="0"/>
                <a:cs typeface="Times New Roman" pitchFamily="18" charset="0"/>
              </a:rPr>
              <a:t>booking </a:t>
            </a:r>
            <a:r>
              <a:rPr sz="3200" spc="-527" dirty="0">
                <a:latin typeface="Times New Roman" pitchFamily="18" charset="0"/>
                <a:cs typeface="Times New Roman" pitchFamily="18" charset="0"/>
              </a:rPr>
              <a:t> </a:t>
            </a:r>
            <a:r>
              <a:rPr sz="3200" spc="-7" dirty="0">
                <a:latin typeface="Times New Roman" pitchFamily="18" charset="0"/>
                <a:cs typeface="Times New Roman" pitchFamily="18" charset="0"/>
              </a:rPr>
              <a:t>application</a:t>
            </a:r>
            <a:r>
              <a:rPr sz="3200" spc="33" dirty="0">
                <a:latin typeface="Times New Roman" pitchFamily="18" charset="0"/>
                <a:cs typeface="Times New Roman" pitchFamily="18" charset="0"/>
              </a:rPr>
              <a:t> </a:t>
            </a:r>
            <a:r>
              <a:rPr sz="3200" spc="-7" dirty="0">
                <a:latin typeface="Times New Roman" pitchFamily="18" charset="0"/>
                <a:cs typeface="Times New Roman" pitchFamily="18" charset="0"/>
              </a:rPr>
              <a:t>in</a:t>
            </a:r>
            <a:r>
              <a:rPr sz="3200" spc="20" dirty="0">
                <a:latin typeface="Times New Roman" pitchFamily="18" charset="0"/>
                <a:cs typeface="Times New Roman" pitchFamily="18" charset="0"/>
              </a:rPr>
              <a:t> </a:t>
            </a:r>
            <a:r>
              <a:rPr sz="3200" dirty="0">
                <a:latin typeface="Times New Roman" pitchFamily="18" charset="0"/>
                <a:cs typeface="Times New Roman" pitchFamily="18" charset="0"/>
              </a:rPr>
              <a:t>the </a:t>
            </a:r>
            <a:r>
              <a:rPr sz="3200" spc="-20" dirty="0">
                <a:latin typeface="Times New Roman" pitchFamily="18" charset="0"/>
                <a:cs typeface="Times New Roman" pitchFamily="18" charset="0"/>
              </a:rPr>
              <a:t>market.</a:t>
            </a:r>
            <a:endParaRPr sz="3200" dirty="0">
              <a:latin typeface="Times New Roman" pitchFamily="18" charset="0"/>
              <a:cs typeface="Times New Roman" pitchFamily="18" charset="0"/>
            </a:endParaRPr>
          </a:p>
          <a:p>
            <a:pPr>
              <a:spcBef>
                <a:spcPts val="33"/>
              </a:spcBef>
            </a:pPr>
            <a:endParaRPr sz="2800" dirty="0">
              <a:latin typeface="Times New Roman" pitchFamily="18" charset="0"/>
              <a:cs typeface="Times New Roman" pitchFamily="18" charset="0"/>
            </a:endParaRPr>
          </a:p>
          <a:p>
            <a:pPr marL="16933"/>
            <a:r>
              <a:rPr sz="3200" spc="-7" dirty="0">
                <a:latin typeface="Times New Roman" pitchFamily="18" charset="0"/>
                <a:cs typeface="Times New Roman" pitchFamily="18" charset="0"/>
              </a:rPr>
              <a:t>Who</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are</a:t>
            </a:r>
            <a:r>
              <a:rPr sz="3200" dirty="0">
                <a:latin typeface="Times New Roman" pitchFamily="18" charset="0"/>
                <a:cs typeface="Times New Roman" pitchFamily="18" charset="0"/>
              </a:rPr>
              <a:t> the</a:t>
            </a:r>
            <a:r>
              <a:rPr sz="3200" spc="7" dirty="0">
                <a:latin typeface="Times New Roman" pitchFamily="18" charset="0"/>
                <a:cs typeface="Times New Roman" pitchFamily="18" charset="0"/>
              </a:rPr>
              <a:t> </a:t>
            </a:r>
            <a:r>
              <a:rPr sz="3200" spc="-20" dirty="0">
                <a:latin typeface="Times New Roman" pitchFamily="18" charset="0"/>
                <a:cs typeface="Times New Roman" pitchFamily="18" charset="0"/>
              </a:rPr>
              <a:t>stakeholders</a:t>
            </a:r>
            <a:r>
              <a:rPr sz="3200" spc="7" dirty="0">
                <a:latin typeface="Times New Roman" pitchFamily="18" charset="0"/>
                <a:cs typeface="Times New Roman" pitchFamily="18" charset="0"/>
              </a:rPr>
              <a:t> </a:t>
            </a:r>
            <a:r>
              <a:rPr sz="3200" spc="-13" dirty="0">
                <a:latin typeface="Times New Roman" pitchFamily="18" charset="0"/>
                <a:cs typeface="Times New Roman" pitchFamily="18" charset="0"/>
              </a:rPr>
              <a:t>according</a:t>
            </a:r>
            <a:r>
              <a:rPr sz="3200" spc="20" dirty="0">
                <a:latin typeface="Times New Roman" pitchFamily="18" charset="0"/>
                <a:cs typeface="Times New Roman" pitchFamily="18" charset="0"/>
              </a:rPr>
              <a:t> </a:t>
            </a:r>
            <a:r>
              <a:rPr sz="3200" dirty="0">
                <a:latin typeface="Times New Roman" pitchFamily="18" charset="0"/>
                <a:cs typeface="Times New Roman" pitchFamily="18" charset="0"/>
              </a:rPr>
              <a:t>the</a:t>
            </a:r>
            <a:r>
              <a:rPr sz="3200" spc="7" dirty="0">
                <a:latin typeface="Times New Roman" pitchFamily="18" charset="0"/>
                <a:cs typeface="Times New Roman" pitchFamily="18" charset="0"/>
              </a:rPr>
              <a:t> </a:t>
            </a:r>
            <a:r>
              <a:rPr sz="3200" b="1" spc="-40" dirty="0">
                <a:latin typeface="Times New Roman" pitchFamily="18" charset="0"/>
                <a:cs typeface="Times New Roman" pitchFamily="18" charset="0"/>
              </a:rPr>
              <a:t>CATWOE</a:t>
            </a:r>
            <a:r>
              <a:rPr sz="3200" spc="-40" dirty="0">
                <a:latin typeface="Times New Roman" pitchFamily="18" charset="0"/>
                <a:cs typeface="Times New Roman" pitchFamily="18" charset="0"/>
              </a:rPr>
              <a:t>?</a:t>
            </a: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13" dirty="0" smtClean="0"/>
              <a:t> </a:t>
            </a:r>
            <a:r>
              <a:rPr lang="en-US" sz="3600" b="1" dirty="0" smtClean="0">
                <a:solidFill>
                  <a:srgbClr val="001F5F"/>
                </a:solidFill>
              </a:rPr>
              <a:t>Exercise</a:t>
            </a:r>
            <a:endParaRPr lang="en-US" sz="3400" b="1" dirty="0">
              <a:solidFill>
                <a:schemeClr val="tx1"/>
              </a:solidFill>
            </a:endParaRPr>
          </a:p>
        </p:txBody>
      </p:sp>
      <p:sp>
        <p:nvSpPr>
          <p:cNvPr id="5" name="Date Placeholder 4"/>
          <p:cNvSpPr>
            <a:spLocks noGrp="1"/>
          </p:cNvSpPr>
          <p:nvPr>
            <p:ph type="dt" sz="half" idx="10"/>
          </p:nvPr>
        </p:nvSpPr>
        <p:spPr/>
        <p:txBody>
          <a:bodyPr/>
          <a:lstStyle/>
          <a:p>
            <a:fld id="{305176BB-7A4C-4FB9-8615-06B0F85760D2}"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128</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104" y="1098416"/>
            <a:ext cx="8807246" cy="4449081"/>
          </a:xfrm>
          <a:prstGeom prst="rect">
            <a:avLst/>
          </a:prstGeom>
        </p:spPr>
        <p:txBody>
          <a:bodyPr vert="horz" wrap="square" lIns="0" tIns="16933" rIns="0" bIns="0" rtlCol="0">
            <a:spAutoFit/>
          </a:bodyPr>
          <a:lstStyle/>
          <a:p>
            <a:pPr marL="359824" indent="-343738" algn="just">
              <a:spcBef>
                <a:spcPts val="133"/>
              </a:spcBef>
              <a:buFont typeface="Arial"/>
              <a:buChar char="•"/>
              <a:tabLst>
                <a:tab pos="359824" algn="l"/>
                <a:tab pos="360671" algn="l"/>
              </a:tabLst>
            </a:pPr>
            <a:r>
              <a:rPr sz="3200" spc="-13" dirty="0">
                <a:latin typeface="Times New Roman" pitchFamily="18" charset="0"/>
                <a:cs typeface="Times New Roman" pitchFamily="18" charset="0"/>
              </a:rPr>
              <a:t>Passengers</a:t>
            </a:r>
            <a:r>
              <a:rPr sz="3200" spc="-20" dirty="0">
                <a:latin typeface="Times New Roman" pitchFamily="18" charset="0"/>
                <a:cs typeface="Times New Roman" pitchFamily="18" charset="0"/>
              </a:rPr>
              <a:t> </a:t>
            </a:r>
            <a:r>
              <a:rPr sz="3200" dirty="0">
                <a:latin typeface="Times New Roman" pitchFamily="18" charset="0"/>
                <a:cs typeface="Times New Roman" pitchFamily="18" charset="0"/>
              </a:rPr>
              <a:t>who</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want</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to</a:t>
            </a:r>
            <a:r>
              <a:rPr sz="3200" dirty="0">
                <a:latin typeface="Times New Roman" pitchFamily="18" charset="0"/>
                <a:cs typeface="Times New Roman" pitchFamily="18" charset="0"/>
              </a:rPr>
              <a:t> </a:t>
            </a:r>
            <a:r>
              <a:rPr sz="3200" spc="-20" dirty="0">
                <a:latin typeface="Times New Roman" pitchFamily="18" charset="0"/>
                <a:cs typeface="Times New Roman" pitchFamily="18" charset="0"/>
              </a:rPr>
              <a:t>travel</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(Seniors,</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Students,</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Millenials,</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Married</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Couples,</a:t>
            </a:r>
            <a:r>
              <a:rPr sz="3200" spc="13" dirty="0">
                <a:latin typeface="Times New Roman" pitchFamily="18" charset="0"/>
                <a:cs typeface="Times New Roman" pitchFamily="18" charset="0"/>
              </a:rPr>
              <a:t> </a:t>
            </a:r>
            <a:r>
              <a:rPr sz="3200" spc="-20" dirty="0">
                <a:latin typeface="Times New Roman" pitchFamily="18" charset="0"/>
                <a:cs typeface="Times New Roman" pitchFamily="18" charset="0"/>
              </a:rPr>
              <a:t>Working,</a:t>
            </a:r>
            <a:endParaRPr sz="3200" dirty="0">
              <a:latin typeface="Times New Roman" pitchFamily="18" charset="0"/>
              <a:cs typeface="Times New Roman" pitchFamily="18" charset="0"/>
            </a:endParaRPr>
          </a:p>
          <a:p>
            <a:pPr marL="359824" algn="just"/>
            <a:r>
              <a:rPr sz="3200" spc="-20" dirty="0">
                <a:latin typeface="Times New Roman" pitchFamily="18" charset="0"/>
                <a:cs typeface="Times New Roman" pitchFamily="18" charset="0"/>
              </a:rPr>
              <a:t>Corporate etc)</a:t>
            </a:r>
            <a:endParaRPr sz="3200" dirty="0">
              <a:latin typeface="Times New Roman" pitchFamily="18" charset="0"/>
              <a:cs typeface="Times New Roman" pitchFamily="18" charset="0"/>
            </a:endParaRPr>
          </a:p>
          <a:p>
            <a:pPr marL="359824" indent="-343738" algn="just">
              <a:buFont typeface="Arial"/>
              <a:buChar char="•"/>
              <a:tabLst>
                <a:tab pos="359824" algn="l"/>
                <a:tab pos="360671" algn="l"/>
              </a:tabLst>
            </a:pPr>
            <a:r>
              <a:rPr sz="3200" spc="-47" dirty="0">
                <a:latin typeface="Times New Roman" pitchFamily="18" charset="0"/>
                <a:cs typeface="Times New Roman" pitchFamily="18" charset="0"/>
              </a:rPr>
              <a:t>Travel</a:t>
            </a:r>
            <a:r>
              <a:rPr sz="3200" spc="-33" dirty="0">
                <a:latin typeface="Times New Roman" pitchFamily="18" charset="0"/>
                <a:cs typeface="Times New Roman" pitchFamily="18" charset="0"/>
              </a:rPr>
              <a:t> </a:t>
            </a:r>
            <a:r>
              <a:rPr sz="3200" spc="-7" dirty="0">
                <a:latin typeface="Times New Roman" pitchFamily="18" charset="0"/>
                <a:cs typeface="Times New Roman" pitchFamily="18" charset="0"/>
              </a:rPr>
              <a:t>agents</a:t>
            </a:r>
            <a:r>
              <a:rPr sz="3200" spc="-27" dirty="0">
                <a:latin typeface="Times New Roman" pitchFamily="18" charset="0"/>
                <a:cs typeface="Times New Roman" pitchFamily="18" charset="0"/>
              </a:rPr>
              <a:t> </a:t>
            </a:r>
            <a:r>
              <a:rPr sz="3200" dirty="0">
                <a:latin typeface="Times New Roman" pitchFamily="18" charset="0"/>
                <a:cs typeface="Times New Roman" pitchFamily="18" charset="0"/>
              </a:rPr>
              <a:t>who</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book </a:t>
            </a:r>
            <a:r>
              <a:rPr sz="3200" spc="-20" dirty="0">
                <a:latin typeface="Times New Roman" pitchFamily="18" charset="0"/>
                <a:cs typeface="Times New Roman" pitchFamily="18" charset="0"/>
              </a:rPr>
              <a:t>tickets</a:t>
            </a:r>
            <a:endParaRPr sz="3200" dirty="0">
              <a:latin typeface="Times New Roman" pitchFamily="18" charset="0"/>
              <a:cs typeface="Times New Roman" pitchFamily="18" charset="0"/>
            </a:endParaRPr>
          </a:p>
          <a:p>
            <a:pPr marL="429249" indent="-413163" algn="just">
              <a:buFont typeface="Arial"/>
              <a:buChar char="•"/>
              <a:tabLst>
                <a:tab pos="429249" algn="l"/>
                <a:tab pos="430096" algn="l"/>
              </a:tabLst>
            </a:pPr>
            <a:r>
              <a:rPr sz="3200" spc="-7" dirty="0">
                <a:latin typeface="Times New Roman" pitchFamily="18" charset="0"/>
                <a:cs typeface="Times New Roman" pitchFamily="18" charset="0"/>
              </a:rPr>
              <a:t>Indian</a:t>
            </a:r>
            <a:r>
              <a:rPr sz="3200" spc="13" dirty="0">
                <a:latin typeface="Times New Roman" pitchFamily="18" charset="0"/>
                <a:cs typeface="Times New Roman" pitchFamily="18" charset="0"/>
              </a:rPr>
              <a:t> </a:t>
            </a:r>
            <a:r>
              <a:rPr sz="3200" spc="-20" dirty="0">
                <a:latin typeface="Times New Roman" pitchFamily="18" charset="0"/>
                <a:cs typeface="Times New Roman" pitchFamily="18" charset="0"/>
              </a:rPr>
              <a:t>Railways,</a:t>
            </a:r>
            <a:r>
              <a:rPr sz="3200" spc="13" dirty="0">
                <a:latin typeface="Times New Roman" pitchFamily="18" charset="0"/>
                <a:cs typeface="Times New Roman" pitchFamily="18" charset="0"/>
              </a:rPr>
              <a:t> </a:t>
            </a:r>
            <a:r>
              <a:rPr sz="3200" spc="-27" dirty="0">
                <a:latin typeface="Times New Roman" pitchFamily="18" charset="0"/>
                <a:cs typeface="Times New Roman" pitchFamily="18" charset="0"/>
              </a:rPr>
              <a:t>State</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&amp;</a:t>
            </a:r>
            <a:r>
              <a:rPr sz="3200" spc="13" dirty="0">
                <a:latin typeface="Times New Roman" pitchFamily="18" charset="0"/>
                <a:cs typeface="Times New Roman" pitchFamily="18" charset="0"/>
              </a:rPr>
              <a:t> </a:t>
            </a:r>
            <a:r>
              <a:rPr sz="3200" spc="-20" dirty="0">
                <a:latin typeface="Times New Roman" pitchFamily="18" charset="0"/>
                <a:cs typeface="Times New Roman" pitchFamily="18" charset="0"/>
              </a:rPr>
              <a:t>Private</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Bus</a:t>
            </a:r>
            <a:r>
              <a:rPr sz="3200" spc="-7" dirty="0">
                <a:latin typeface="Times New Roman" pitchFamily="18" charset="0"/>
                <a:cs typeface="Times New Roman" pitchFamily="18" charset="0"/>
              </a:rPr>
              <a:t> </a:t>
            </a:r>
            <a:r>
              <a:rPr sz="3200" spc="-20" dirty="0">
                <a:latin typeface="Times New Roman" pitchFamily="18" charset="0"/>
                <a:cs typeface="Times New Roman" pitchFamily="18" charset="0"/>
              </a:rPr>
              <a:t>Providers</a:t>
            </a:r>
            <a:r>
              <a:rPr sz="3200" spc="27" dirty="0">
                <a:latin typeface="Times New Roman" pitchFamily="18" charset="0"/>
                <a:cs typeface="Times New Roman" pitchFamily="18" charset="0"/>
              </a:rPr>
              <a:t> </a:t>
            </a:r>
            <a:r>
              <a:rPr sz="3200" dirty="0">
                <a:latin typeface="Times New Roman" pitchFamily="18" charset="0"/>
                <a:cs typeface="Times New Roman" pitchFamily="18" charset="0"/>
              </a:rPr>
              <a:t>,</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Airlines</a:t>
            </a:r>
            <a:endParaRPr sz="3200" dirty="0">
              <a:latin typeface="Times New Roman" pitchFamily="18" charset="0"/>
              <a:cs typeface="Times New Roman" pitchFamily="18" charset="0"/>
            </a:endParaRPr>
          </a:p>
          <a:p>
            <a:pPr marL="429249" indent="-413163" algn="just">
              <a:spcBef>
                <a:spcPts val="7"/>
              </a:spcBef>
              <a:buFont typeface="Arial"/>
              <a:buChar char="•"/>
              <a:tabLst>
                <a:tab pos="429249" algn="l"/>
                <a:tab pos="430096" algn="l"/>
              </a:tabLst>
            </a:pPr>
            <a:r>
              <a:rPr sz="3200" spc="-13" dirty="0">
                <a:latin typeface="Times New Roman" pitchFamily="18" charset="0"/>
                <a:cs typeface="Times New Roman" pitchFamily="18" charset="0"/>
              </a:rPr>
              <a:t>Hotels</a:t>
            </a:r>
            <a:r>
              <a:rPr sz="3200" dirty="0">
                <a:latin typeface="Times New Roman" pitchFamily="18" charset="0"/>
                <a:cs typeface="Times New Roman" pitchFamily="18" charset="0"/>
              </a:rPr>
              <a:t> &amp;</a:t>
            </a:r>
            <a:r>
              <a:rPr sz="3200" spc="-33" dirty="0">
                <a:latin typeface="Times New Roman" pitchFamily="18" charset="0"/>
                <a:cs typeface="Times New Roman" pitchFamily="18" charset="0"/>
              </a:rPr>
              <a:t> </a:t>
            </a:r>
            <a:r>
              <a:rPr sz="3200" spc="-13" dirty="0">
                <a:latin typeface="Times New Roman" pitchFamily="18" charset="0"/>
                <a:cs typeface="Times New Roman" pitchFamily="18" charset="0"/>
              </a:rPr>
              <a:t>Resorts</a:t>
            </a:r>
            <a:endParaRPr sz="3200" dirty="0">
              <a:latin typeface="Times New Roman" pitchFamily="18" charset="0"/>
              <a:cs typeface="Times New Roman" pitchFamily="18" charset="0"/>
            </a:endParaRPr>
          </a:p>
          <a:p>
            <a:pPr marL="429249" indent="-413163" algn="just">
              <a:buFont typeface="Arial"/>
              <a:buChar char="•"/>
              <a:tabLst>
                <a:tab pos="429249" algn="l"/>
                <a:tab pos="430096" algn="l"/>
              </a:tabLst>
            </a:pPr>
            <a:r>
              <a:rPr sz="3200" spc="-7" dirty="0">
                <a:latin typeface="Times New Roman" pitchFamily="18" charset="0"/>
                <a:cs typeface="Times New Roman" pitchFamily="18" charset="0"/>
              </a:rPr>
              <a:t>Banks</a:t>
            </a:r>
            <a:r>
              <a:rPr sz="3200" spc="-27" dirty="0">
                <a:latin typeface="Times New Roman" pitchFamily="18" charset="0"/>
                <a:cs typeface="Times New Roman" pitchFamily="18" charset="0"/>
              </a:rPr>
              <a:t> </a:t>
            </a:r>
            <a:r>
              <a:rPr sz="3200" dirty="0">
                <a:latin typeface="Times New Roman" pitchFamily="18" charset="0"/>
                <a:cs typeface="Times New Roman" pitchFamily="18" charset="0"/>
              </a:rPr>
              <a:t>&amp;</a:t>
            </a:r>
            <a:r>
              <a:rPr sz="3200" spc="-20" dirty="0">
                <a:latin typeface="Times New Roman" pitchFamily="18" charset="0"/>
                <a:cs typeface="Times New Roman" pitchFamily="18" charset="0"/>
              </a:rPr>
              <a:t> Payment</a:t>
            </a:r>
            <a:r>
              <a:rPr sz="3200" spc="-13" dirty="0">
                <a:latin typeface="Times New Roman" pitchFamily="18" charset="0"/>
                <a:cs typeface="Times New Roman" pitchFamily="18" charset="0"/>
              </a:rPr>
              <a:t> </a:t>
            </a:r>
            <a:r>
              <a:rPr sz="3200" spc="-27" dirty="0">
                <a:latin typeface="Times New Roman" pitchFamily="18" charset="0"/>
                <a:cs typeface="Times New Roman" pitchFamily="18" charset="0"/>
              </a:rPr>
              <a:t>Gateways</a:t>
            </a:r>
            <a:endParaRPr sz="3200" dirty="0">
              <a:latin typeface="Times New Roman" pitchFamily="18" charset="0"/>
              <a:cs typeface="Times New Roman" pitchFamily="18" charset="0"/>
            </a:endParaRPr>
          </a:p>
          <a:p>
            <a:pPr marL="359824" indent="-343738" algn="just">
              <a:buFont typeface="Arial"/>
              <a:buChar char="•"/>
              <a:tabLst>
                <a:tab pos="359824" algn="l"/>
                <a:tab pos="360671" algn="l"/>
              </a:tabLst>
            </a:pPr>
            <a:r>
              <a:rPr sz="3200" i="1" dirty="0">
                <a:latin typeface="Times New Roman" pitchFamily="18" charset="0"/>
                <a:cs typeface="Times New Roman" pitchFamily="18" charset="0"/>
              </a:rPr>
              <a:t>And</a:t>
            </a:r>
            <a:r>
              <a:rPr sz="3200" i="1" spc="-40" dirty="0">
                <a:latin typeface="Times New Roman" pitchFamily="18" charset="0"/>
                <a:cs typeface="Times New Roman" pitchFamily="18" charset="0"/>
              </a:rPr>
              <a:t> </a:t>
            </a:r>
            <a:r>
              <a:rPr sz="3200" i="1" spc="-13" dirty="0">
                <a:latin typeface="Times New Roman" pitchFamily="18" charset="0"/>
                <a:cs typeface="Times New Roman" pitchFamily="18" charset="0"/>
              </a:rPr>
              <a:t>many</a:t>
            </a:r>
            <a:r>
              <a:rPr sz="3200" i="1" spc="-40" dirty="0">
                <a:latin typeface="Times New Roman" pitchFamily="18" charset="0"/>
                <a:cs typeface="Times New Roman" pitchFamily="18" charset="0"/>
              </a:rPr>
              <a:t> </a:t>
            </a:r>
            <a:r>
              <a:rPr sz="3200" i="1" spc="-7" dirty="0">
                <a:latin typeface="Times New Roman" pitchFamily="18" charset="0"/>
                <a:cs typeface="Times New Roman" pitchFamily="18" charset="0"/>
              </a:rPr>
              <a:t>others!</a:t>
            </a: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1:</a:t>
            </a:r>
            <a:r>
              <a:rPr lang="en-US" sz="3600" b="1" spc="-40" dirty="0" smtClean="0"/>
              <a:t> </a:t>
            </a:r>
            <a:r>
              <a:rPr lang="en-US" sz="3600" b="1" spc="-13" dirty="0" smtClean="0">
                <a:solidFill>
                  <a:srgbClr val="001F5F"/>
                </a:solidFill>
              </a:rPr>
              <a:t>Customers</a:t>
            </a:r>
            <a:endParaRPr lang="en-US" sz="3400" b="1" dirty="0">
              <a:solidFill>
                <a:schemeClr val="tx1"/>
              </a:solidFill>
            </a:endParaRPr>
          </a:p>
        </p:txBody>
      </p:sp>
      <p:sp>
        <p:nvSpPr>
          <p:cNvPr id="5" name="Date Placeholder 4"/>
          <p:cNvSpPr>
            <a:spLocks noGrp="1"/>
          </p:cNvSpPr>
          <p:nvPr>
            <p:ph type="dt" sz="half" idx="10"/>
          </p:nvPr>
        </p:nvSpPr>
        <p:spPr/>
        <p:txBody>
          <a:bodyPr/>
          <a:lstStyle/>
          <a:p>
            <a:fld id="{599ED446-D665-4EB7-A39E-BF0671445A47}"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129</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latin typeface="Times New Roman" pitchFamily="18" charset="0"/>
                <a:cs typeface="Times New Roman" pitchFamily="18" charset="0"/>
              </a:rPr>
              <a:t>Human as a co-existence of ‘I’ (self) and body </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Content Placeholder 8"/>
          <p:cNvGraphicFramePr>
            <a:graphicFrameLocks noGrp="1"/>
          </p:cNvGraphicFramePr>
          <p:nvPr>
            <p:ph idx="1"/>
          </p:nvPr>
        </p:nvGraphicFramePr>
        <p:xfrm>
          <a:off x="152400" y="914400"/>
          <a:ext cx="8839201" cy="2922795"/>
        </p:xfrm>
        <a:graphic>
          <a:graphicData uri="http://schemas.openxmlformats.org/drawingml/2006/table">
            <a:tbl>
              <a:tblPr/>
              <a:tblGrid>
                <a:gridCol w="1874905"/>
                <a:gridCol w="3433628"/>
                <a:gridCol w="3530668"/>
              </a:tblGrid>
              <a:tr h="768404">
                <a:tc>
                  <a:txBody>
                    <a:bodyPr/>
                    <a:lstStyle/>
                    <a:p>
                      <a:pPr marL="0" marR="0" algn="ctr">
                        <a:spcBef>
                          <a:spcPts val="0"/>
                        </a:spcBef>
                        <a:spcAft>
                          <a:spcPts val="0"/>
                        </a:spcAft>
                      </a:pPr>
                      <a:r>
                        <a:rPr lang="en-US" sz="2000" dirty="0">
                          <a:solidFill>
                            <a:srgbClr val="993300"/>
                          </a:solidFill>
                          <a:latin typeface="Arial"/>
                          <a:ea typeface="Times New Roman"/>
                          <a:cs typeface="Times New Roman"/>
                        </a:rPr>
                        <a:t> </a:t>
                      </a:r>
                      <a:r>
                        <a:rPr lang="en-US" sz="2000" b="1" dirty="0">
                          <a:latin typeface="Arial"/>
                          <a:ea typeface="Times New Roman"/>
                          <a:cs typeface="Times New Roman"/>
                        </a:rPr>
                        <a:t>Human </a:t>
                      </a:r>
                      <a:r>
                        <a:rPr lang="en-US" sz="2000" b="1" dirty="0" smtClean="0">
                          <a:latin typeface="Arial"/>
                          <a:ea typeface="Times New Roman"/>
                          <a:cs typeface="Times New Roman"/>
                        </a:rPr>
                        <a:t>Being</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Self </a:t>
                      </a:r>
                      <a:r>
                        <a:rPr lang="en-US" sz="2000" b="1" dirty="0">
                          <a:latin typeface="Arial"/>
                          <a:ea typeface="Times New Roman"/>
                          <a:cs typeface="Times New Roman"/>
                        </a:rPr>
                        <a:t>(I</a:t>
                      </a:r>
                      <a:r>
                        <a:rPr lang="en-US" sz="2000" b="1" dirty="0" smtClean="0">
                          <a:latin typeface="Arial"/>
                          <a:ea typeface="Times New Roman"/>
                          <a:cs typeface="Times New Roman"/>
                        </a:rPr>
                        <a:t>)</a:t>
                      </a:r>
                    </a:p>
                    <a:p>
                      <a:pPr marL="0" marR="0" algn="ctr">
                        <a:spcBef>
                          <a:spcPts val="0"/>
                        </a:spcBef>
                        <a:spcAft>
                          <a:spcPts val="0"/>
                        </a:spcAft>
                      </a:pPr>
                      <a:endParaRPr lang="en-US" sz="18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Body</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r>
              <a:tr h="616154">
                <a:tc>
                  <a:txBody>
                    <a:bodyPr/>
                    <a:lstStyle/>
                    <a:p>
                      <a:pPr marL="0" marR="0" algn="l">
                        <a:spcBef>
                          <a:spcPts val="0"/>
                        </a:spcBef>
                        <a:spcAft>
                          <a:spcPts val="0"/>
                        </a:spcAft>
                      </a:pPr>
                      <a:r>
                        <a:rPr lang="en-US" sz="2000" b="1" dirty="0" smtClean="0">
                          <a:latin typeface="Arial"/>
                          <a:ea typeface="Times New Roman"/>
                          <a:cs typeface="Times New Roman"/>
                        </a:rPr>
                        <a:t>Need</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Happiness (e.g. Respect</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Physical Facility (e.g. Food</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616154">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Continuous</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Temporary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922083">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Quantity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Qualitative (is Feeling</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Quantitative </a:t>
                      </a:r>
                      <a:r>
                        <a:rPr lang="en-US" sz="2000" b="1" dirty="0" smtClean="0">
                          <a:latin typeface="Arial"/>
                          <a:ea typeface="Times New Roman"/>
                          <a:cs typeface="Times New Roman"/>
                        </a:rPr>
                        <a:t>(Required in Limited </a:t>
                      </a:r>
                      <a:r>
                        <a:rPr lang="en-US" sz="2000" b="1" dirty="0">
                          <a:latin typeface="Arial"/>
                          <a:ea typeface="Times New Roman"/>
                          <a:cs typeface="Times New Roman"/>
                        </a:rPr>
                        <a:t>Quantity</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bl>
          </a:graphicData>
        </a:graphic>
      </p:graphicFrame>
      <p:sp>
        <p:nvSpPr>
          <p:cNvPr id="10" name="Text Placeholder 6"/>
          <p:cNvSpPr txBox="1">
            <a:spLocks/>
          </p:cNvSpPr>
          <p:nvPr/>
        </p:nvSpPr>
        <p:spPr bwMode="auto">
          <a:xfrm>
            <a:off x="0" y="762000"/>
            <a:ext cx="9144000" cy="5791200"/>
          </a:xfrm>
          <a:prstGeom prst="rect">
            <a:avLst/>
          </a:prstGeom>
          <a:noFill/>
          <a:ln>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17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1700" b="0" i="0" u="none" strike="noStrike" kern="1200" cap="none" spc="0" normalizeH="0" baseline="0" noProof="0" smtClean="0">
                <a:ln>
                  <a:noFill/>
                </a:ln>
                <a:solidFill>
                  <a:schemeClr val="tx1"/>
                </a:solidFill>
                <a:effectLst/>
                <a:uLnTx/>
                <a:uFillTx/>
                <a:latin typeface="+mn-lt"/>
                <a:ea typeface="+mn-ea"/>
                <a:cs typeface="+mn-cs"/>
              </a:rPr>
              <a:t>Are these needs are of different types or of same type?</a:t>
            </a: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17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1700" b="1" i="0" u="none" strike="noStrike" kern="1200" cap="none" spc="0" normalizeH="0" baseline="0" noProof="0" smtClean="0">
                <a:ln>
                  <a:noFill/>
                </a:ln>
                <a:solidFill>
                  <a:schemeClr val="tx1"/>
                </a:solidFill>
                <a:effectLst/>
                <a:uLnTx/>
                <a:uFillTx/>
                <a:latin typeface="+mn-lt"/>
                <a:ea typeface="+mn-ea"/>
                <a:cs typeface="+mn-cs"/>
              </a:rPr>
              <a:t>Are both types of needs important / Do we want fulfillment of both types of needs?</a:t>
            </a: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1700" b="1"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1700" b="1" i="0" u="none" strike="noStrike" kern="1200" cap="none" spc="0" normalizeH="0" baseline="0" noProof="0" smtClean="0">
                <a:ln>
                  <a:noFill/>
                </a:ln>
                <a:solidFill>
                  <a:schemeClr val="tx1"/>
                </a:solidFill>
                <a:effectLst/>
                <a:uLnTx/>
                <a:uFillTx/>
                <a:latin typeface="+mn-lt"/>
                <a:ea typeface="+mn-ea"/>
                <a:cs typeface="+mn-cs"/>
              </a:rPr>
              <a:t>Are we working to fulfill both types of needs?</a:t>
            </a: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endParaRPr kumimoji="0" lang="en-US" sz="17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1700" b="1" i="0" u="none" strike="noStrike" kern="1200" cap="none" spc="0" normalizeH="0" baseline="0" noProof="0" smtClean="0">
                <a:ln>
                  <a:noFill/>
                </a:ln>
                <a:solidFill>
                  <a:schemeClr val="tx1"/>
                </a:solidFill>
                <a:effectLst/>
                <a:uLnTx/>
                <a:uFillTx/>
                <a:latin typeface="+mn-lt"/>
                <a:ea typeface="+mn-ea"/>
                <a:cs typeface="+mn-cs"/>
              </a:rPr>
              <a:t>What is the priority between the needs of the Self (I)  &amp; the needs of the Body?</a:t>
            </a:r>
            <a:endParaRPr kumimoji="0" lang="en-US" sz="1700" b="1"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4086" y="1219201"/>
            <a:ext cx="8414614" cy="3464196"/>
          </a:xfrm>
          <a:prstGeom prst="rect">
            <a:avLst/>
          </a:prstGeom>
        </p:spPr>
        <p:txBody>
          <a:bodyPr vert="horz" wrap="square" lIns="0" tIns="16933" rIns="0" bIns="0" rtlCol="0">
            <a:spAutoFit/>
          </a:bodyPr>
          <a:lstStyle/>
          <a:p>
            <a:pPr marL="342891" indent="-342891">
              <a:spcBef>
                <a:spcPts val="133"/>
              </a:spcBef>
              <a:tabLst>
                <a:tab pos="342891" algn="l"/>
                <a:tab pos="344585" algn="l"/>
              </a:tabLst>
            </a:pPr>
            <a:r>
              <a:rPr sz="3200" b="1" spc="-53" dirty="0">
                <a:latin typeface="Times New Roman" pitchFamily="18" charset="0"/>
                <a:cs typeface="Times New Roman" pitchFamily="18" charset="0"/>
              </a:rPr>
              <a:t>Your</a:t>
            </a:r>
            <a:r>
              <a:rPr sz="3200" b="1" spc="-27" dirty="0">
                <a:latin typeface="Times New Roman" pitchFamily="18" charset="0"/>
                <a:cs typeface="Times New Roman" pitchFamily="18" charset="0"/>
              </a:rPr>
              <a:t> </a:t>
            </a:r>
            <a:r>
              <a:rPr sz="3200" b="1" spc="-20" dirty="0">
                <a:latin typeface="Times New Roman" pitchFamily="18" charset="0"/>
                <a:cs typeface="Times New Roman" pitchFamily="18" charset="0"/>
              </a:rPr>
              <a:t>organization</a:t>
            </a:r>
            <a:endParaRPr sz="3200" b="1" dirty="0">
              <a:latin typeface="Times New Roman" pitchFamily="18" charset="0"/>
              <a:cs typeface="Times New Roman" pitchFamily="18" charset="0"/>
            </a:endParaRPr>
          </a:p>
          <a:p>
            <a:pPr marL="457189" indent="-458035">
              <a:buAutoNum type="arabicPeriod"/>
              <a:tabLst>
                <a:tab pos="457189" algn="l"/>
                <a:tab pos="458035" algn="l"/>
              </a:tabLst>
            </a:pPr>
            <a:r>
              <a:rPr sz="3200" spc="-13" dirty="0">
                <a:latin typeface="Times New Roman" pitchFamily="18" charset="0"/>
                <a:cs typeface="Times New Roman" pitchFamily="18" charset="0"/>
              </a:rPr>
              <a:t>Marketing</a:t>
            </a:r>
            <a:r>
              <a:rPr sz="3200" spc="-40" dirty="0">
                <a:latin typeface="Times New Roman" pitchFamily="18" charset="0"/>
                <a:cs typeface="Times New Roman" pitchFamily="18" charset="0"/>
              </a:rPr>
              <a:t> </a:t>
            </a:r>
            <a:r>
              <a:rPr sz="3200" spc="-53" dirty="0">
                <a:latin typeface="Times New Roman" pitchFamily="18" charset="0"/>
                <a:cs typeface="Times New Roman" pitchFamily="18" charset="0"/>
              </a:rPr>
              <a:t>Team</a:t>
            </a:r>
            <a:endParaRPr sz="3200" dirty="0">
              <a:latin typeface="Times New Roman" pitchFamily="18" charset="0"/>
              <a:cs typeface="Times New Roman" pitchFamily="18" charset="0"/>
            </a:endParaRPr>
          </a:p>
          <a:p>
            <a:pPr marL="457189" indent="-458035">
              <a:buAutoNum type="arabicPeriod"/>
              <a:tabLst>
                <a:tab pos="457189" algn="l"/>
                <a:tab pos="458035" algn="l"/>
              </a:tabLst>
            </a:pPr>
            <a:r>
              <a:rPr sz="3200" spc="-7" dirty="0">
                <a:latin typeface="Times New Roman" pitchFamily="18" charset="0"/>
                <a:cs typeface="Times New Roman" pitchFamily="18" charset="0"/>
              </a:rPr>
              <a:t>Sales</a:t>
            </a:r>
            <a:r>
              <a:rPr sz="3200" spc="-53" dirty="0">
                <a:latin typeface="Times New Roman" pitchFamily="18" charset="0"/>
                <a:cs typeface="Times New Roman" pitchFamily="18" charset="0"/>
              </a:rPr>
              <a:t> Team</a:t>
            </a:r>
            <a:endParaRPr sz="3200" dirty="0">
              <a:latin typeface="Times New Roman" pitchFamily="18" charset="0"/>
              <a:cs typeface="Times New Roman" pitchFamily="18" charset="0"/>
            </a:endParaRPr>
          </a:p>
          <a:p>
            <a:pPr marL="457189" indent="-458035">
              <a:buAutoNum type="arabicPeriod"/>
              <a:tabLst>
                <a:tab pos="457189" algn="l"/>
                <a:tab pos="458035" algn="l"/>
              </a:tabLst>
            </a:pPr>
            <a:r>
              <a:rPr sz="3200" spc="-7" dirty="0">
                <a:latin typeface="Times New Roman" pitchFamily="18" charset="0"/>
                <a:cs typeface="Times New Roman" pitchFamily="18" charset="0"/>
              </a:rPr>
              <a:t>Customer</a:t>
            </a:r>
            <a:r>
              <a:rPr sz="3200" spc="-47" dirty="0">
                <a:latin typeface="Times New Roman" pitchFamily="18" charset="0"/>
                <a:cs typeface="Times New Roman" pitchFamily="18" charset="0"/>
              </a:rPr>
              <a:t> </a:t>
            </a:r>
            <a:r>
              <a:rPr sz="3200" spc="-7" dirty="0">
                <a:latin typeface="Times New Roman" pitchFamily="18" charset="0"/>
                <a:cs typeface="Times New Roman" pitchFamily="18" charset="0"/>
              </a:rPr>
              <a:t>Service</a:t>
            </a:r>
            <a:r>
              <a:rPr sz="3200" spc="-27" dirty="0">
                <a:latin typeface="Times New Roman" pitchFamily="18" charset="0"/>
                <a:cs typeface="Times New Roman" pitchFamily="18" charset="0"/>
              </a:rPr>
              <a:t> </a:t>
            </a:r>
            <a:r>
              <a:rPr sz="3200" spc="-53" dirty="0">
                <a:latin typeface="Times New Roman" pitchFamily="18" charset="0"/>
                <a:cs typeface="Times New Roman" pitchFamily="18" charset="0"/>
              </a:rPr>
              <a:t>Team</a:t>
            </a:r>
            <a:endParaRPr sz="3200" dirty="0">
              <a:latin typeface="Times New Roman" pitchFamily="18" charset="0"/>
              <a:cs typeface="Times New Roman" pitchFamily="18" charset="0"/>
            </a:endParaRPr>
          </a:p>
          <a:p>
            <a:pPr marL="525767" indent="-525767">
              <a:spcBef>
                <a:spcPts val="7"/>
              </a:spcBef>
              <a:buAutoNum type="arabicPeriod"/>
              <a:tabLst>
                <a:tab pos="525767" algn="l"/>
                <a:tab pos="527460" algn="l"/>
              </a:tabLst>
            </a:pPr>
            <a:r>
              <a:rPr sz="3200" spc="-7" dirty="0">
                <a:latin typeface="Times New Roman" pitchFamily="18" charset="0"/>
                <a:cs typeface="Times New Roman" pitchFamily="18" charset="0"/>
              </a:rPr>
              <a:t>HR</a:t>
            </a:r>
            <a:r>
              <a:rPr sz="3200" spc="-40" dirty="0">
                <a:latin typeface="Times New Roman" pitchFamily="18" charset="0"/>
                <a:cs typeface="Times New Roman" pitchFamily="18" charset="0"/>
              </a:rPr>
              <a:t> </a:t>
            </a:r>
            <a:r>
              <a:rPr sz="3200" spc="-53" dirty="0">
                <a:latin typeface="Times New Roman" pitchFamily="18" charset="0"/>
                <a:cs typeface="Times New Roman" pitchFamily="18" charset="0"/>
              </a:rPr>
              <a:t>Team</a:t>
            </a:r>
            <a:endParaRPr sz="3200" dirty="0">
              <a:latin typeface="Times New Roman" pitchFamily="18" charset="0"/>
              <a:cs typeface="Times New Roman" pitchFamily="18" charset="0"/>
            </a:endParaRPr>
          </a:p>
          <a:p>
            <a:pPr marL="457189" indent="-458035">
              <a:buAutoNum type="arabicPeriod"/>
              <a:tabLst>
                <a:tab pos="457189" algn="l"/>
                <a:tab pos="458035" algn="l"/>
              </a:tabLst>
            </a:pPr>
            <a:r>
              <a:rPr sz="3200" spc="-7" dirty="0">
                <a:latin typeface="Times New Roman" pitchFamily="18" charset="0"/>
                <a:cs typeface="Times New Roman" pitchFamily="18" charset="0"/>
              </a:rPr>
              <a:t>Design</a:t>
            </a:r>
            <a:r>
              <a:rPr sz="3200" spc="-33" dirty="0">
                <a:latin typeface="Times New Roman" pitchFamily="18" charset="0"/>
                <a:cs typeface="Times New Roman" pitchFamily="18" charset="0"/>
              </a:rPr>
              <a:t> </a:t>
            </a:r>
            <a:r>
              <a:rPr sz="3200" spc="-53" dirty="0">
                <a:latin typeface="Times New Roman" pitchFamily="18" charset="0"/>
                <a:cs typeface="Times New Roman" pitchFamily="18" charset="0"/>
              </a:rPr>
              <a:t>Team</a:t>
            </a:r>
            <a:endParaRPr sz="3200" dirty="0">
              <a:latin typeface="Times New Roman" pitchFamily="18" charset="0"/>
              <a:cs typeface="Times New Roman" pitchFamily="18" charset="0"/>
            </a:endParaRPr>
          </a:p>
          <a:p>
            <a:pPr marL="457189" indent="-458035">
              <a:buAutoNum type="arabicPeriod"/>
              <a:tabLst>
                <a:tab pos="457189" algn="l"/>
                <a:tab pos="458035" algn="l"/>
              </a:tabLst>
            </a:pPr>
            <a:r>
              <a:rPr sz="3200" spc="-20" dirty="0">
                <a:latin typeface="Times New Roman" pitchFamily="18" charset="0"/>
                <a:cs typeface="Times New Roman" pitchFamily="18" charset="0"/>
              </a:rPr>
              <a:t>Partners</a:t>
            </a: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93" dirty="0" smtClean="0"/>
              <a:t> </a:t>
            </a:r>
            <a:r>
              <a:rPr lang="en-US" sz="3600" b="1" dirty="0" smtClean="0"/>
              <a:t>2:</a:t>
            </a:r>
            <a:r>
              <a:rPr lang="en-US" sz="3600" b="1" spc="-53" dirty="0" smtClean="0"/>
              <a:t> </a:t>
            </a:r>
            <a:r>
              <a:rPr lang="en-US" sz="3600" b="1" spc="-13" dirty="0" smtClean="0">
                <a:solidFill>
                  <a:srgbClr val="001F5F"/>
                </a:solidFill>
              </a:rPr>
              <a:t>Actors</a:t>
            </a:r>
            <a:endParaRPr lang="en-US" sz="3400" b="1" dirty="0">
              <a:solidFill>
                <a:schemeClr val="tx1"/>
              </a:solidFill>
            </a:endParaRPr>
          </a:p>
        </p:txBody>
      </p:sp>
      <p:sp>
        <p:nvSpPr>
          <p:cNvPr id="5" name="Date Placeholder 4"/>
          <p:cNvSpPr>
            <a:spLocks noGrp="1"/>
          </p:cNvSpPr>
          <p:nvPr>
            <p:ph type="dt" sz="half" idx="10"/>
          </p:nvPr>
        </p:nvSpPr>
        <p:spPr/>
        <p:txBody>
          <a:bodyPr/>
          <a:lstStyle/>
          <a:p>
            <a:fld id="{724870E0-33FF-4B68-9549-750E15F05DC7}"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130</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387" y="1168994"/>
            <a:ext cx="8502015" cy="3110253"/>
          </a:xfrm>
          <a:prstGeom prst="rect">
            <a:avLst/>
          </a:prstGeom>
        </p:spPr>
        <p:txBody>
          <a:bodyPr vert="horz" wrap="square" lIns="0" tIns="93133" rIns="0" bIns="0" rtlCol="0" anchor="ctr">
            <a:spAutoFit/>
          </a:bodyPr>
          <a:lstStyle/>
          <a:p>
            <a:pPr marL="16933" marR="6773" algn="just">
              <a:lnSpc>
                <a:spcPct val="100000"/>
              </a:lnSpc>
              <a:spcBef>
                <a:spcPts val="453"/>
              </a:spcBef>
            </a:pPr>
            <a:r>
              <a:rPr sz="2800" smtClean="0">
                <a:latin typeface="Times New Roman" pitchFamily="18" charset="0"/>
                <a:cs typeface="Times New Roman" pitchFamily="18" charset="0"/>
              </a:rPr>
              <a:t>I </a:t>
            </a:r>
            <a:r>
              <a:rPr sz="2800" spc="-20" smtClean="0">
                <a:latin typeface="Times New Roman" pitchFamily="18" charset="0"/>
                <a:cs typeface="Times New Roman" pitchFamily="18" charset="0"/>
              </a:rPr>
              <a:t>feel</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that</a:t>
            </a:r>
            <a:r>
              <a:rPr sz="2800" smtClean="0">
                <a:latin typeface="Times New Roman" pitchFamily="18" charset="0"/>
                <a:cs typeface="Times New Roman" pitchFamily="18" charset="0"/>
              </a:rPr>
              <a:t> </a:t>
            </a:r>
            <a:r>
              <a:rPr sz="2800" spc="-13" smtClean="0">
                <a:latin typeface="Times New Roman" pitchFamily="18" charset="0"/>
                <a:cs typeface="Times New Roman" pitchFamily="18" charset="0"/>
              </a:rPr>
              <a:t>existing</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apps</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are</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looting</a:t>
            </a:r>
            <a:r>
              <a:rPr sz="2800" spc="40"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people</a:t>
            </a:r>
            <a:r>
              <a:rPr sz="2800" i="1" spc="-7" smtClean="0">
                <a:latin typeface="Times New Roman" pitchFamily="18" charset="0"/>
                <a:cs typeface="Times New Roman" pitchFamily="18" charset="0"/>
              </a:rPr>
              <a:t>.</a:t>
            </a:r>
            <a:r>
              <a:rPr sz="2800" i="1" spc="13" smtClean="0">
                <a:latin typeface="Times New Roman" pitchFamily="18" charset="0"/>
                <a:cs typeface="Times New Roman" pitchFamily="18" charset="0"/>
              </a:rPr>
              <a:t> </a:t>
            </a:r>
            <a:r>
              <a:rPr sz="2800" spc="-7" smtClean="0">
                <a:latin typeface="Times New Roman" pitchFamily="18" charset="0"/>
                <a:cs typeface="Times New Roman" pitchFamily="18" charset="0"/>
              </a:rPr>
              <a:t>They</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don’t</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have</a:t>
            </a:r>
            <a:r>
              <a:rPr sz="2800" spc="-7" smtClean="0">
                <a:latin typeface="Times New Roman" pitchFamily="18" charset="0"/>
                <a:cs typeface="Times New Roman" pitchFamily="18" charset="0"/>
              </a:rPr>
              <a:t> tie-ups</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with</a:t>
            </a:r>
            <a:r>
              <a:rPr sz="2800" spc="33" smtClean="0">
                <a:latin typeface="Times New Roman" pitchFamily="18" charset="0"/>
                <a:cs typeface="Times New Roman" pitchFamily="18" charset="0"/>
              </a:rPr>
              <a:t> </a:t>
            </a:r>
            <a:r>
              <a:rPr sz="2800" spc="-7" smtClean="0">
                <a:latin typeface="Times New Roman" pitchFamily="18" charset="0"/>
                <a:cs typeface="Times New Roman" pitchFamily="18" charset="0"/>
              </a:rPr>
              <a:t>good</a:t>
            </a:r>
            <a:r>
              <a:rPr sz="2800" spc="13" smtClean="0">
                <a:latin typeface="Times New Roman" pitchFamily="18" charset="0"/>
                <a:cs typeface="Times New Roman" pitchFamily="18" charset="0"/>
              </a:rPr>
              <a:t> </a:t>
            </a:r>
            <a:r>
              <a:rPr sz="2800" spc="-13" smtClean="0">
                <a:latin typeface="Times New Roman" pitchFamily="18" charset="0"/>
                <a:cs typeface="Times New Roman" pitchFamily="18" charset="0"/>
              </a:rPr>
              <a:t>hotels, </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resorts</a:t>
            </a:r>
            <a:r>
              <a:rPr sz="2800" spc="-20" smtClean="0">
                <a:latin typeface="Times New Roman" pitchFamily="18" charset="0"/>
                <a:cs typeface="Times New Roman" pitchFamily="18" charset="0"/>
              </a:rPr>
              <a:t> </a:t>
            </a:r>
            <a:r>
              <a:rPr sz="2800" smtClean="0">
                <a:latin typeface="Times New Roman" pitchFamily="18" charset="0"/>
                <a:cs typeface="Times New Roman" pitchFamily="18" charset="0"/>
              </a:rPr>
              <a:t>&amp;</a:t>
            </a:r>
            <a:r>
              <a:rPr sz="2800" spc="13" smtClean="0">
                <a:latin typeface="Times New Roman" pitchFamily="18" charset="0"/>
                <a:cs typeface="Times New Roman" pitchFamily="18" charset="0"/>
              </a:rPr>
              <a:t> </a:t>
            </a:r>
            <a:r>
              <a:rPr sz="2800" spc="-13" smtClean="0">
                <a:latin typeface="Times New Roman" pitchFamily="18" charset="0"/>
                <a:cs typeface="Times New Roman" pitchFamily="18" charset="0"/>
              </a:rPr>
              <a:t>are</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not</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providing</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good</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lucrative</a:t>
            </a:r>
            <a:r>
              <a:rPr sz="2800" spc="20" smtClean="0">
                <a:latin typeface="Times New Roman" pitchFamily="18" charset="0"/>
                <a:cs typeface="Times New Roman" pitchFamily="18" charset="0"/>
              </a:rPr>
              <a:t> </a:t>
            </a:r>
            <a:r>
              <a:rPr sz="2800" spc="-20" smtClean="0">
                <a:latin typeface="Times New Roman" pitchFamily="18" charset="0"/>
                <a:cs typeface="Times New Roman" pitchFamily="18" charset="0"/>
              </a:rPr>
              <a:t>deals/offers</a:t>
            </a:r>
            <a:r>
              <a:rPr sz="2800" smtClean="0">
                <a:latin typeface="Times New Roman" pitchFamily="18" charset="0"/>
                <a:cs typeface="Times New Roman" pitchFamily="18" charset="0"/>
              </a:rPr>
              <a:t> </a:t>
            </a:r>
            <a:r>
              <a:rPr sz="2800" spc="-20" smtClean="0">
                <a:latin typeface="Times New Roman" pitchFamily="18" charset="0"/>
                <a:cs typeface="Times New Roman" pitchFamily="18" charset="0"/>
              </a:rPr>
              <a:t>for</a:t>
            </a:r>
            <a:r>
              <a:rPr sz="2800" spc="-7"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20" smtClean="0">
                <a:latin typeface="Times New Roman" pitchFamily="18" charset="0"/>
                <a:cs typeface="Times New Roman" pitchFamily="18" charset="0"/>
              </a:rPr>
              <a:t> </a:t>
            </a:r>
            <a:r>
              <a:rPr sz="2800" spc="-13" smtClean="0">
                <a:latin typeface="Times New Roman" pitchFamily="18" charset="0"/>
                <a:cs typeface="Times New Roman" pitchFamily="18" charset="0"/>
              </a:rPr>
              <a:t>customers. </a:t>
            </a:r>
            <a:r>
              <a:rPr lang="en-US" sz="2800" spc="-13" dirty="0" smtClean="0">
                <a:latin typeface="Times New Roman" pitchFamily="18" charset="0"/>
                <a:cs typeface="Times New Roman" pitchFamily="18" charset="0"/>
              </a:rPr>
              <a:t/>
            </a:r>
            <a:br>
              <a:rPr lang="en-US" sz="2800" spc="-13" dirty="0" smtClean="0">
                <a:latin typeface="Times New Roman" pitchFamily="18" charset="0"/>
                <a:cs typeface="Times New Roman" pitchFamily="18" charset="0"/>
              </a:rPr>
            </a:br>
            <a:r>
              <a:rPr lang="en-US" sz="2800" spc="-13" dirty="0" smtClean="0">
                <a:latin typeface="Times New Roman" pitchFamily="18" charset="0"/>
                <a:cs typeface="Times New Roman" pitchFamily="18" charset="0"/>
              </a:rPr>
              <a:t/>
            </a:r>
            <a:br>
              <a:rPr lang="en-US" sz="2800" spc="-13" dirty="0" smtClean="0">
                <a:latin typeface="Times New Roman" pitchFamily="18" charset="0"/>
                <a:cs typeface="Times New Roman" pitchFamily="18" charset="0"/>
              </a:rPr>
            </a:br>
            <a:r>
              <a:rPr sz="2800" spc="-7" smtClean="0">
                <a:latin typeface="Times New Roman" pitchFamily="18" charset="0"/>
                <a:cs typeface="Times New Roman" pitchFamily="18" charset="0"/>
              </a:rPr>
              <a:t>Instead,</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they</a:t>
            </a:r>
            <a:r>
              <a:rPr sz="2800" smtClean="0">
                <a:latin typeface="Times New Roman" pitchFamily="18" charset="0"/>
                <a:cs typeface="Times New Roman" pitchFamily="18" charset="0"/>
              </a:rPr>
              <a:t> </a:t>
            </a:r>
            <a:r>
              <a:rPr sz="2800" spc="-13" smtClean="0">
                <a:latin typeface="Times New Roman" pitchFamily="18" charset="0"/>
                <a:cs typeface="Times New Roman" pitchFamily="18" charset="0"/>
              </a:rPr>
              <a:t>are </a:t>
            </a:r>
            <a:r>
              <a:rPr sz="2800" spc="-7" smtClean="0">
                <a:latin typeface="Times New Roman" pitchFamily="18" charset="0"/>
                <a:cs typeface="Times New Roman" pitchFamily="18" charset="0"/>
              </a:rPr>
              <a:t> charging</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very</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high</a:t>
            </a:r>
            <a:r>
              <a:rPr sz="2800" spc="27" smtClean="0">
                <a:latin typeface="Times New Roman" pitchFamily="18" charset="0"/>
                <a:cs typeface="Times New Roman" pitchFamily="18" charset="0"/>
              </a:rPr>
              <a:t> </a:t>
            </a:r>
            <a:r>
              <a:rPr sz="2800" spc="-7" smtClean="0">
                <a:latin typeface="Times New Roman" pitchFamily="18" charset="0"/>
                <a:cs typeface="Times New Roman" pitchFamily="18" charset="0"/>
              </a:rPr>
              <a:t>commission</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prices.</a:t>
            </a:r>
            <a:r>
              <a:rPr sz="2800" spc="27" smtClean="0">
                <a:latin typeface="Times New Roman" pitchFamily="18" charset="0"/>
                <a:cs typeface="Times New Roman" pitchFamily="18" charset="0"/>
              </a:rPr>
              <a:t> </a:t>
            </a:r>
            <a:r>
              <a:rPr sz="2800" spc="-20" smtClean="0">
                <a:latin typeface="Times New Roman" pitchFamily="18" charset="0"/>
                <a:cs typeface="Times New Roman" pitchFamily="18" charset="0"/>
              </a:rPr>
              <a:t>Additionally,</a:t>
            </a:r>
            <a:r>
              <a:rPr sz="2800" spc="27" smtClean="0">
                <a:latin typeface="Times New Roman" pitchFamily="18" charset="0"/>
                <a:cs typeface="Times New Roman" pitchFamily="18" charset="0"/>
              </a:rPr>
              <a:t> </a:t>
            </a:r>
            <a:r>
              <a:rPr sz="2800" smtClean="0">
                <a:latin typeface="Times New Roman" pitchFamily="18" charset="0"/>
                <a:cs typeface="Times New Roman" pitchFamily="18" charset="0"/>
              </a:rPr>
              <a:t>the</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look</a:t>
            </a:r>
            <a:r>
              <a:rPr sz="2800" spc="13" smtClean="0">
                <a:latin typeface="Times New Roman" pitchFamily="18" charset="0"/>
                <a:cs typeface="Times New Roman" pitchFamily="18" charset="0"/>
              </a:rPr>
              <a:t> </a:t>
            </a:r>
            <a:r>
              <a:rPr sz="2800" smtClean="0">
                <a:latin typeface="Times New Roman" pitchFamily="18" charset="0"/>
                <a:cs typeface="Times New Roman" pitchFamily="18" charset="0"/>
              </a:rPr>
              <a:t>&amp; </a:t>
            </a:r>
            <a:r>
              <a:rPr sz="2800" spc="-20" smtClean="0">
                <a:latin typeface="Times New Roman" pitchFamily="18" charset="0"/>
                <a:cs typeface="Times New Roman" pitchFamily="18" charset="0"/>
              </a:rPr>
              <a:t>feel</a:t>
            </a:r>
            <a:r>
              <a:rPr sz="2800" spc="7" smtClean="0">
                <a:latin typeface="Times New Roman" pitchFamily="18" charset="0"/>
                <a:cs typeface="Times New Roman" pitchFamily="18" charset="0"/>
              </a:rPr>
              <a:t> </a:t>
            </a:r>
            <a:r>
              <a:rPr sz="2800" spc="-7" smtClean="0">
                <a:latin typeface="Times New Roman" pitchFamily="18" charset="0"/>
                <a:cs typeface="Times New Roman" pitchFamily="18" charset="0"/>
              </a:rPr>
              <a:t>of</a:t>
            </a:r>
            <a:r>
              <a:rPr sz="2800" smtClean="0">
                <a:latin typeface="Times New Roman" pitchFamily="18" charset="0"/>
                <a:cs typeface="Times New Roman" pitchFamily="18" charset="0"/>
              </a:rPr>
              <a:t> the</a:t>
            </a:r>
            <a:r>
              <a:rPr sz="2800" spc="27" smtClean="0">
                <a:latin typeface="Times New Roman" pitchFamily="18" charset="0"/>
                <a:cs typeface="Times New Roman" pitchFamily="18" charset="0"/>
              </a:rPr>
              <a:t> </a:t>
            </a:r>
            <a:r>
              <a:rPr sz="2800" spc="-7" smtClean="0">
                <a:latin typeface="Times New Roman" pitchFamily="18" charset="0"/>
                <a:cs typeface="Times New Roman" pitchFamily="18" charset="0"/>
              </a:rPr>
              <a:t>application</a:t>
            </a:r>
            <a:r>
              <a:rPr sz="2800" spc="33" smtClean="0">
                <a:latin typeface="Times New Roman" pitchFamily="18" charset="0"/>
                <a:cs typeface="Times New Roman" pitchFamily="18" charset="0"/>
              </a:rPr>
              <a:t> </a:t>
            </a:r>
            <a:r>
              <a:rPr sz="2800" spc="-7" smtClean="0">
                <a:latin typeface="Times New Roman" pitchFamily="18" charset="0"/>
                <a:cs typeface="Times New Roman" pitchFamily="18" charset="0"/>
              </a:rPr>
              <a:t>is</a:t>
            </a:r>
            <a:r>
              <a:rPr sz="2800" smtClean="0">
                <a:latin typeface="Times New Roman" pitchFamily="18" charset="0"/>
                <a:cs typeface="Times New Roman" pitchFamily="18" charset="0"/>
              </a:rPr>
              <a:t> </a:t>
            </a:r>
            <a:r>
              <a:rPr sz="2800" spc="-7" smtClean="0">
                <a:latin typeface="Times New Roman" pitchFamily="18" charset="0"/>
                <a:cs typeface="Times New Roman" pitchFamily="18" charset="0"/>
              </a:rPr>
              <a:t>very </a:t>
            </a:r>
            <a:r>
              <a:rPr sz="2800" spc="-520" smtClean="0">
                <a:latin typeface="Times New Roman" pitchFamily="18" charset="0"/>
                <a:cs typeface="Times New Roman" pitchFamily="18" charset="0"/>
              </a:rPr>
              <a:t> </a:t>
            </a:r>
            <a:r>
              <a:rPr sz="2800" spc="-7" smtClean="0">
                <a:latin typeface="Times New Roman" pitchFamily="18" charset="0"/>
                <a:cs typeface="Times New Roman" pitchFamily="18" charset="0"/>
              </a:rPr>
              <a:t>poor</a:t>
            </a:r>
            <a:r>
              <a:rPr sz="2800" smtClean="0">
                <a:latin typeface="Times New Roman" pitchFamily="18" charset="0"/>
                <a:cs typeface="Times New Roman" pitchFamily="18" charset="0"/>
              </a:rPr>
              <a:t> &amp;</a:t>
            </a:r>
            <a:r>
              <a:rPr sz="2800" spc="-7" smtClean="0">
                <a:latin typeface="Times New Roman" pitchFamily="18" charset="0"/>
                <a:cs typeface="Times New Roman" pitchFamily="18" charset="0"/>
              </a:rPr>
              <a:t> not</a:t>
            </a:r>
            <a:r>
              <a:rPr sz="2800" spc="7" smtClean="0">
                <a:latin typeface="Times New Roman" pitchFamily="18" charset="0"/>
                <a:cs typeface="Times New Roman" pitchFamily="18" charset="0"/>
              </a:rPr>
              <a:t> </a:t>
            </a:r>
            <a:r>
              <a:rPr sz="2800" spc="-13" smtClean="0">
                <a:latin typeface="Times New Roman" pitchFamily="18" charset="0"/>
                <a:cs typeface="Times New Roman" pitchFamily="18" charset="0"/>
              </a:rPr>
              <a:t>everyone</a:t>
            </a:r>
            <a:r>
              <a:rPr sz="2800" smtClean="0">
                <a:latin typeface="Times New Roman" pitchFamily="18" charset="0"/>
                <a:cs typeface="Times New Roman" pitchFamily="18" charset="0"/>
              </a:rPr>
              <a:t> is </a:t>
            </a:r>
            <a:r>
              <a:rPr sz="2800" spc="-13" smtClean="0">
                <a:latin typeface="Times New Roman" pitchFamily="18" charset="0"/>
                <a:cs typeface="Times New Roman" pitchFamily="18" charset="0"/>
              </a:rPr>
              <a:t>comfortable</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in</a:t>
            </a:r>
            <a:r>
              <a:rPr sz="2800" spc="13" smtClean="0">
                <a:latin typeface="Times New Roman" pitchFamily="18" charset="0"/>
                <a:cs typeface="Times New Roman" pitchFamily="18" charset="0"/>
              </a:rPr>
              <a:t> </a:t>
            </a:r>
            <a:r>
              <a:rPr sz="2800" spc="-7" smtClean="0">
                <a:latin typeface="Times New Roman" pitchFamily="18" charset="0"/>
                <a:cs typeface="Times New Roman" pitchFamily="18" charset="0"/>
              </a:rPr>
              <a:t>using</a:t>
            </a:r>
            <a:r>
              <a:rPr sz="2800" spc="20" smtClean="0">
                <a:latin typeface="Times New Roman" pitchFamily="18" charset="0"/>
                <a:cs typeface="Times New Roman" pitchFamily="18" charset="0"/>
              </a:rPr>
              <a:t> </a:t>
            </a:r>
            <a:r>
              <a:rPr sz="2800" spc="-7" smtClean="0">
                <a:latin typeface="Times New Roman" pitchFamily="18" charset="0"/>
                <a:cs typeface="Times New Roman" pitchFamily="18" charset="0"/>
              </a:rPr>
              <a:t>it.</a:t>
            </a:r>
            <a:endParaRPr sz="28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73" dirty="0" smtClean="0"/>
              <a:t> </a:t>
            </a:r>
            <a:r>
              <a:rPr lang="en-US" sz="3600" b="1" dirty="0" smtClean="0"/>
              <a:t>3:</a:t>
            </a:r>
            <a:r>
              <a:rPr lang="en-US" sz="3600" b="1" spc="-33" dirty="0" smtClean="0"/>
              <a:t> </a:t>
            </a:r>
            <a:r>
              <a:rPr lang="en-US" sz="3600" b="1" spc="-27" dirty="0" smtClean="0">
                <a:solidFill>
                  <a:srgbClr val="001F5F"/>
                </a:solidFill>
              </a:rPr>
              <a:t>Transformation</a:t>
            </a:r>
            <a:endParaRPr lang="en-US" sz="3400" b="1" dirty="0">
              <a:solidFill>
                <a:schemeClr val="tx1"/>
              </a:solidFill>
            </a:endParaRPr>
          </a:p>
        </p:txBody>
      </p:sp>
      <p:sp>
        <p:nvSpPr>
          <p:cNvPr id="5" name="Date Placeholder 4"/>
          <p:cNvSpPr>
            <a:spLocks noGrp="1"/>
          </p:cNvSpPr>
          <p:nvPr>
            <p:ph type="dt" sz="half" idx="10"/>
          </p:nvPr>
        </p:nvSpPr>
        <p:spPr/>
        <p:txBody>
          <a:bodyPr/>
          <a:lstStyle/>
          <a:p>
            <a:fld id="{AA1E7BAD-7BA3-4C00-8F30-70067746D696}"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131</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1387" y="1161248"/>
            <a:ext cx="8632825" cy="4797766"/>
          </a:xfrm>
          <a:prstGeom prst="rect">
            <a:avLst/>
          </a:prstGeom>
        </p:spPr>
        <p:txBody>
          <a:bodyPr vert="horz" wrap="square" lIns="0" tIns="16933" rIns="0" bIns="0" rtlCol="0">
            <a:spAutoFit/>
          </a:bodyPr>
          <a:lstStyle/>
          <a:p>
            <a:pPr marL="16933" marR="309872" algn="just">
              <a:spcBef>
                <a:spcPts val="133"/>
              </a:spcBef>
            </a:pPr>
            <a:r>
              <a:rPr sz="2400" spc="-20" dirty="0">
                <a:latin typeface="Times New Roman" pitchFamily="18" charset="0"/>
                <a:cs typeface="Times New Roman" pitchFamily="18" charset="0"/>
              </a:rPr>
              <a:t>So,</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I</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would</a:t>
            </a:r>
            <a:r>
              <a:rPr sz="2400" spc="13" dirty="0">
                <a:latin typeface="Times New Roman" pitchFamily="18" charset="0"/>
                <a:cs typeface="Times New Roman" pitchFamily="18" charset="0"/>
              </a:rPr>
              <a:t> </a:t>
            </a:r>
            <a:r>
              <a:rPr sz="2400" spc="-13" dirty="0">
                <a:latin typeface="Times New Roman" pitchFamily="18" charset="0"/>
                <a:cs typeface="Times New Roman" pitchFamily="18" charset="0"/>
              </a:rPr>
              <a:t>want</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to</a:t>
            </a:r>
            <a:r>
              <a:rPr sz="2400" spc="-7" dirty="0">
                <a:latin typeface="Times New Roman" pitchFamily="18" charset="0"/>
                <a:cs typeface="Times New Roman" pitchFamily="18" charset="0"/>
              </a:rPr>
              <a:t> launch</a:t>
            </a:r>
            <a:r>
              <a:rPr sz="2400" spc="40" dirty="0">
                <a:latin typeface="Times New Roman" pitchFamily="18" charset="0"/>
                <a:cs typeface="Times New Roman" pitchFamily="18" charset="0"/>
              </a:rPr>
              <a:t> </a:t>
            </a:r>
            <a:r>
              <a:rPr sz="2400" dirty="0">
                <a:latin typeface="Times New Roman" pitchFamily="18" charset="0"/>
                <a:cs typeface="Times New Roman" pitchFamily="18" charset="0"/>
              </a:rPr>
              <a:t>an</a:t>
            </a:r>
            <a:r>
              <a:rPr sz="2400" spc="13" dirty="0">
                <a:latin typeface="Times New Roman" pitchFamily="18" charset="0"/>
                <a:cs typeface="Times New Roman" pitchFamily="18" charset="0"/>
              </a:rPr>
              <a:t> </a:t>
            </a:r>
            <a:r>
              <a:rPr sz="2400" dirty="0">
                <a:latin typeface="Times New Roman" pitchFamily="18" charset="0"/>
                <a:cs typeface="Times New Roman" pitchFamily="18" charset="0"/>
              </a:rPr>
              <a:t>app</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in</a:t>
            </a:r>
            <a:r>
              <a:rPr sz="2400" spc="7" dirty="0">
                <a:latin typeface="Times New Roman" pitchFamily="18" charset="0"/>
                <a:cs typeface="Times New Roman" pitchFamily="18" charset="0"/>
              </a:rPr>
              <a:t> </a:t>
            </a:r>
            <a:r>
              <a:rPr sz="2400" spc="-20" dirty="0">
                <a:latin typeface="Times New Roman" pitchFamily="18" charset="0"/>
                <a:cs typeface="Times New Roman" pitchFamily="18" charset="0"/>
              </a:rPr>
              <a:t>market</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that</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will</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provide</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several</a:t>
            </a:r>
            <a:r>
              <a:rPr sz="2400" dirty="0">
                <a:latin typeface="Times New Roman" pitchFamily="18" charset="0"/>
                <a:cs typeface="Times New Roman" pitchFamily="18" charset="0"/>
              </a:rPr>
              <a:t> </a:t>
            </a:r>
            <a:r>
              <a:rPr sz="2400" spc="-13" dirty="0">
                <a:latin typeface="Times New Roman" pitchFamily="18" charset="0"/>
                <a:cs typeface="Times New Roman" pitchFamily="18" charset="0"/>
              </a:rPr>
              <a:t>good</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options</a:t>
            </a:r>
            <a:r>
              <a:rPr sz="2400" spc="27" dirty="0">
                <a:latin typeface="Times New Roman" pitchFamily="18" charset="0"/>
                <a:cs typeface="Times New Roman" pitchFamily="18" charset="0"/>
              </a:rPr>
              <a:t> </a:t>
            </a:r>
            <a:r>
              <a:rPr sz="2400" spc="-20" dirty="0">
                <a:latin typeface="Times New Roman" pitchFamily="18" charset="0"/>
                <a:cs typeface="Times New Roman" pitchFamily="18" charset="0"/>
              </a:rPr>
              <a:t>for</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the </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customers</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by</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forming</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tie-ups</a:t>
            </a:r>
            <a:r>
              <a:rPr sz="2400" spc="27" dirty="0">
                <a:latin typeface="Times New Roman" pitchFamily="18" charset="0"/>
                <a:cs typeface="Times New Roman" pitchFamily="18" charset="0"/>
              </a:rPr>
              <a:t> </a:t>
            </a:r>
            <a:r>
              <a:rPr sz="2400" spc="-7" dirty="0">
                <a:latin typeface="Times New Roman" pitchFamily="18" charset="0"/>
                <a:cs typeface="Times New Roman" pitchFamily="18" charset="0"/>
              </a:rPr>
              <a:t>with</a:t>
            </a:r>
            <a:r>
              <a:rPr sz="2400" spc="20" dirty="0">
                <a:latin typeface="Times New Roman" pitchFamily="18" charset="0"/>
                <a:cs typeface="Times New Roman" pitchFamily="18" charset="0"/>
              </a:rPr>
              <a:t> </a:t>
            </a:r>
            <a:r>
              <a:rPr sz="2400" spc="-13" dirty="0">
                <a:latin typeface="Times New Roman" pitchFamily="18" charset="0"/>
                <a:cs typeface="Times New Roman" pitchFamily="18" charset="0"/>
              </a:rPr>
              <a:t>many</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quality</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airlines,</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bus-service</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providers,</a:t>
            </a:r>
            <a:r>
              <a:rPr sz="2400" spc="13" dirty="0">
                <a:latin typeface="Times New Roman" pitchFamily="18" charset="0"/>
                <a:cs typeface="Times New Roman" pitchFamily="18" charset="0"/>
              </a:rPr>
              <a:t> </a:t>
            </a:r>
            <a:r>
              <a:rPr sz="2400" spc="-13" dirty="0">
                <a:latin typeface="Times New Roman" pitchFamily="18" charset="0"/>
                <a:cs typeface="Times New Roman" pitchFamily="18" charset="0"/>
              </a:rPr>
              <a:t>resorts </a:t>
            </a:r>
            <a:r>
              <a:rPr sz="2400" spc="-20" dirty="0">
                <a:latin typeface="Times New Roman" pitchFamily="18" charset="0"/>
                <a:cs typeface="Times New Roman" pitchFamily="18" charset="0"/>
              </a:rPr>
              <a:t>etc. </a:t>
            </a:r>
            <a:r>
              <a:rPr sz="2400" spc="-520" dirty="0">
                <a:latin typeface="Times New Roman" pitchFamily="18" charset="0"/>
                <a:cs typeface="Times New Roman" pitchFamily="18" charset="0"/>
              </a:rPr>
              <a:t> </a:t>
            </a:r>
            <a:r>
              <a:rPr sz="2400" spc="-13" dirty="0">
                <a:latin typeface="Times New Roman" pitchFamily="18" charset="0"/>
                <a:cs typeface="Times New Roman" pitchFamily="18" charset="0"/>
              </a:rPr>
              <a:t>Also,</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I </a:t>
            </a:r>
            <a:r>
              <a:rPr sz="2400" spc="-7" dirty="0">
                <a:latin typeface="Times New Roman" pitchFamily="18" charset="0"/>
                <a:cs typeface="Times New Roman" pitchFamily="18" charset="0"/>
              </a:rPr>
              <a:t>wont</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charge</a:t>
            </a:r>
            <a:r>
              <a:rPr sz="2400" dirty="0">
                <a:latin typeface="Times New Roman" pitchFamily="18" charset="0"/>
                <a:cs typeface="Times New Roman" pitchFamily="18" charset="0"/>
              </a:rPr>
              <a:t> </a:t>
            </a:r>
            <a:r>
              <a:rPr sz="2400" spc="-13" dirty="0">
                <a:latin typeface="Times New Roman" pitchFamily="18" charset="0"/>
                <a:cs typeface="Times New Roman" pitchFamily="18" charset="0"/>
              </a:rPr>
              <a:t>too</a:t>
            </a:r>
            <a:r>
              <a:rPr sz="2400" spc="-7" dirty="0">
                <a:latin typeface="Times New Roman" pitchFamily="18" charset="0"/>
                <a:cs typeface="Times New Roman" pitchFamily="18" charset="0"/>
              </a:rPr>
              <a:t> hig</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commission</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prices</a:t>
            </a:r>
            <a:r>
              <a:rPr sz="2400" spc="20" dirty="0">
                <a:latin typeface="Times New Roman" pitchFamily="18" charset="0"/>
                <a:cs typeface="Times New Roman" pitchFamily="18" charset="0"/>
              </a:rPr>
              <a:t> </a:t>
            </a:r>
            <a:r>
              <a:rPr sz="2400" spc="-20" dirty="0">
                <a:latin typeface="Times New Roman" pitchFamily="18" charset="0"/>
                <a:cs typeface="Times New Roman" pitchFamily="18" charset="0"/>
              </a:rPr>
              <a:t>for</a:t>
            </a:r>
            <a:r>
              <a:rPr sz="2400" spc="13"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customers</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but</a:t>
            </a:r>
            <a:r>
              <a:rPr sz="2400" spc="7" dirty="0">
                <a:latin typeface="Times New Roman" pitchFamily="18" charset="0"/>
                <a:cs typeface="Times New Roman" pitchFamily="18" charset="0"/>
              </a:rPr>
              <a:t> </a:t>
            </a:r>
            <a:r>
              <a:rPr sz="2400" spc="-13" dirty="0">
                <a:latin typeface="Times New Roman" pitchFamily="18" charset="0"/>
                <a:cs typeface="Times New Roman" pitchFamily="18" charset="0"/>
              </a:rPr>
              <a:t>instead</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provide</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good </a:t>
            </a:r>
            <a:r>
              <a:rPr sz="2400" spc="-7" dirty="0">
                <a:latin typeface="Times New Roman" pitchFamily="18" charset="0"/>
                <a:cs typeface="Times New Roman" pitchFamily="18" charset="0"/>
              </a:rPr>
              <a:t> look</a:t>
            </a:r>
            <a:r>
              <a:rPr sz="2400" spc="13" dirty="0">
                <a:latin typeface="Times New Roman" pitchFamily="18" charset="0"/>
                <a:cs typeface="Times New Roman" pitchFamily="18" charset="0"/>
              </a:rPr>
              <a:t> </a:t>
            </a:r>
            <a:r>
              <a:rPr sz="2400" dirty="0">
                <a:latin typeface="Times New Roman" pitchFamily="18" charset="0"/>
                <a:cs typeface="Times New Roman" pitchFamily="18" charset="0"/>
              </a:rPr>
              <a:t>&amp;</a:t>
            </a:r>
            <a:r>
              <a:rPr sz="2400" spc="-7" dirty="0">
                <a:latin typeface="Times New Roman" pitchFamily="18" charset="0"/>
                <a:cs typeface="Times New Roman" pitchFamily="18" charset="0"/>
              </a:rPr>
              <a:t> </a:t>
            </a:r>
            <a:r>
              <a:rPr sz="2400" spc="-20" dirty="0">
                <a:latin typeface="Times New Roman" pitchFamily="18" charset="0"/>
                <a:cs typeface="Times New Roman" pitchFamily="18" charset="0"/>
              </a:rPr>
              <a:t>feel</a:t>
            </a:r>
            <a:r>
              <a:rPr sz="2400" spc="7" dirty="0">
                <a:latin typeface="Times New Roman" pitchFamily="18" charset="0"/>
                <a:cs typeface="Times New Roman" pitchFamily="18" charset="0"/>
              </a:rPr>
              <a:t> </a:t>
            </a:r>
            <a:r>
              <a:rPr sz="2400" spc="-20" dirty="0">
                <a:latin typeface="Times New Roman" pitchFamily="18" charset="0"/>
                <a:cs typeface="Times New Roman" pitchFamily="18" charset="0"/>
              </a:rPr>
              <a:t>for</a:t>
            </a:r>
            <a:r>
              <a:rPr sz="2400" dirty="0">
                <a:latin typeface="Times New Roman" pitchFamily="18" charset="0"/>
                <a:cs typeface="Times New Roman" pitchFamily="18" charset="0"/>
              </a:rPr>
              <a:t> 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app.</a:t>
            </a:r>
            <a:r>
              <a:rPr sz="2400" spc="-7" dirty="0">
                <a:latin typeface="Times New Roman" pitchFamily="18" charset="0"/>
                <a:cs typeface="Times New Roman" pitchFamily="18" charset="0"/>
              </a:rPr>
              <a:t> That</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will</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automatically</a:t>
            </a:r>
            <a:r>
              <a:rPr sz="2400" dirty="0">
                <a:latin typeface="Times New Roman" pitchFamily="18" charset="0"/>
                <a:cs typeface="Times New Roman" pitchFamily="18" charset="0"/>
              </a:rPr>
              <a:t> </a:t>
            </a:r>
            <a:r>
              <a:rPr sz="2400" spc="-7" dirty="0">
                <a:latin typeface="Times New Roman" pitchFamily="18" charset="0"/>
                <a:cs typeface="Times New Roman" pitchFamily="18" charset="0"/>
              </a:rPr>
              <a:t>help</a:t>
            </a:r>
            <a:r>
              <a:rPr sz="2400" spc="13" dirty="0">
                <a:latin typeface="Times New Roman" pitchFamily="18" charset="0"/>
                <a:cs typeface="Times New Roman" pitchFamily="18" charset="0"/>
              </a:rPr>
              <a:t> </a:t>
            </a:r>
            <a:r>
              <a:rPr sz="2400" spc="-13" dirty="0">
                <a:latin typeface="Times New Roman" pitchFamily="18" charset="0"/>
                <a:cs typeface="Times New Roman" pitchFamily="18" charset="0"/>
              </a:rPr>
              <a:t>more</a:t>
            </a:r>
            <a:r>
              <a:rPr sz="2400" spc="20" dirty="0">
                <a:latin typeface="Times New Roman" pitchFamily="18" charset="0"/>
                <a:cs typeface="Times New Roman" pitchFamily="18" charset="0"/>
              </a:rPr>
              <a:t> </a:t>
            </a:r>
            <a:r>
              <a:rPr sz="2400" spc="-7" dirty="0">
                <a:latin typeface="Times New Roman" pitchFamily="18" charset="0"/>
                <a:cs typeface="Times New Roman" pitchFamily="18" charset="0"/>
              </a:rPr>
              <a:t>people</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to</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use</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13" dirty="0">
                <a:latin typeface="Times New Roman" pitchFamily="18" charset="0"/>
                <a:cs typeface="Times New Roman" pitchFamily="18" charset="0"/>
              </a:rPr>
              <a:t> </a:t>
            </a:r>
            <a:r>
              <a:rPr sz="2400" dirty="0">
                <a:latin typeface="Times New Roman" pitchFamily="18" charset="0"/>
                <a:cs typeface="Times New Roman" pitchFamily="18" charset="0"/>
              </a:rPr>
              <a:t>app.</a:t>
            </a:r>
          </a:p>
          <a:p>
            <a:pPr algn="just">
              <a:spcBef>
                <a:spcPts val="33"/>
              </a:spcBef>
            </a:pPr>
            <a:endParaRPr sz="2333" dirty="0">
              <a:latin typeface="Times New Roman" pitchFamily="18" charset="0"/>
              <a:cs typeface="Times New Roman" pitchFamily="18" charset="0"/>
            </a:endParaRPr>
          </a:p>
          <a:p>
            <a:pPr marL="16933" algn="just"/>
            <a:r>
              <a:rPr sz="2400" spc="-7" dirty="0">
                <a:latin typeface="Times New Roman" pitchFamily="18" charset="0"/>
                <a:cs typeface="Times New Roman" pitchFamily="18" charset="0"/>
              </a:rPr>
              <a:t>The</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popularity</a:t>
            </a:r>
            <a:r>
              <a:rPr sz="2400" spc="27" dirty="0">
                <a:latin typeface="Times New Roman" pitchFamily="18" charset="0"/>
                <a:cs typeface="Times New Roman" pitchFamily="18" charset="0"/>
              </a:rPr>
              <a:t> </a:t>
            </a:r>
            <a:r>
              <a:rPr sz="2400" spc="-7" dirty="0">
                <a:latin typeface="Times New Roman" pitchFamily="18" charset="0"/>
                <a:cs typeface="Times New Roman" pitchFamily="18" charset="0"/>
              </a:rPr>
              <a:t>of</a:t>
            </a:r>
            <a:r>
              <a:rPr sz="2400" dirty="0">
                <a:latin typeface="Times New Roman" pitchFamily="18" charset="0"/>
                <a:cs typeface="Times New Roman" pitchFamily="18" charset="0"/>
              </a:rPr>
              <a:t> the</a:t>
            </a:r>
            <a:r>
              <a:rPr sz="2400" spc="27" dirty="0">
                <a:latin typeface="Times New Roman" pitchFamily="18" charset="0"/>
                <a:cs typeface="Times New Roman" pitchFamily="18" charset="0"/>
              </a:rPr>
              <a:t> </a:t>
            </a:r>
            <a:r>
              <a:rPr sz="2400" dirty="0">
                <a:latin typeface="Times New Roman" pitchFamily="18" charset="0"/>
                <a:cs typeface="Times New Roman" pitchFamily="18" charset="0"/>
              </a:rPr>
              <a:t>app</a:t>
            </a:r>
            <a:r>
              <a:rPr sz="2400" spc="13" dirty="0">
                <a:latin typeface="Times New Roman" pitchFamily="18" charset="0"/>
                <a:cs typeface="Times New Roman" pitchFamily="18" charset="0"/>
              </a:rPr>
              <a:t> </a:t>
            </a:r>
            <a:r>
              <a:rPr sz="2400" spc="-7" dirty="0">
                <a:latin typeface="Times New Roman" pitchFamily="18" charset="0"/>
                <a:cs typeface="Times New Roman" pitchFamily="18" charset="0"/>
              </a:rPr>
              <a:t>will</a:t>
            </a:r>
            <a:r>
              <a:rPr sz="2400" spc="27" dirty="0">
                <a:latin typeface="Times New Roman" pitchFamily="18" charset="0"/>
                <a:cs typeface="Times New Roman" pitchFamily="18" charset="0"/>
              </a:rPr>
              <a:t> </a:t>
            </a:r>
            <a:r>
              <a:rPr sz="2400" spc="-7" dirty="0">
                <a:latin typeface="Times New Roman" pitchFamily="18" charset="0"/>
                <a:cs typeface="Times New Roman" pitchFamily="18" charset="0"/>
              </a:rPr>
              <a:t>be</a:t>
            </a:r>
            <a:r>
              <a:rPr sz="2400" spc="27" dirty="0">
                <a:latin typeface="Times New Roman" pitchFamily="18" charset="0"/>
                <a:cs typeface="Times New Roman" pitchFamily="18" charset="0"/>
              </a:rPr>
              <a:t> </a:t>
            </a:r>
            <a:r>
              <a:rPr sz="2400" spc="-7" dirty="0">
                <a:latin typeface="Times New Roman" pitchFamily="18" charset="0"/>
                <a:cs typeface="Times New Roman" pitchFamily="18" charset="0"/>
              </a:rPr>
              <a:t>so</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compelling</a:t>
            </a:r>
            <a:r>
              <a:rPr sz="2400" spc="40" dirty="0">
                <a:latin typeface="Times New Roman" pitchFamily="18" charset="0"/>
                <a:cs typeface="Times New Roman" pitchFamily="18" charset="0"/>
              </a:rPr>
              <a:t> </a:t>
            </a:r>
            <a:r>
              <a:rPr sz="2400" spc="-7" dirty="0">
                <a:latin typeface="Times New Roman" pitchFamily="18" charset="0"/>
                <a:cs typeface="Times New Roman" pitchFamily="18" charset="0"/>
              </a:rPr>
              <a:t>that</a:t>
            </a:r>
            <a:r>
              <a:rPr sz="2400" spc="7" dirty="0">
                <a:latin typeface="Times New Roman" pitchFamily="18" charset="0"/>
                <a:cs typeface="Times New Roman" pitchFamily="18" charset="0"/>
              </a:rPr>
              <a:t> </a:t>
            </a:r>
            <a:r>
              <a:rPr sz="2400" spc="-7" dirty="0">
                <a:latin typeface="Times New Roman" pitchFamily="18" charset="0"/>
                <a:cs typeface="Times New Roman" pitchFamily="18" charset="0"/>
              </a:rPr>
              <a:t>banks will</a:t>
            </a:r>
            <a:r>
              <a:rPr sz="2400" spc="27" dirty="0">
                <a:latin typeface="Times New Roman" pitchFamily="18" charset="0"/>
                <a:cs typeface="Times New Roman" pitchFamily="18" charset="0"/>
              </a:rPr>
              <a:t> </a:t>
            </a:r>
            <a:r>
              <a:rPr sz="2400" spc="-13" dirty="0">
                <a:latin typeface="Times New Roman" pitchFamily="18" charset="0"/>
                <a:cs typeface="Times New Roman" pitchFamily="18" charset="0"/>
              </a:rPr>
              <a:t>provide</a:t>
            </a:r>
            <a:r>
              <a:rPr sz="2400" spc="27" dirty="0">
                <a:latin typeface="Times New Roman" pitchFamily="18" charset="0"/>
                <a:cs typeface="Times New Roman" pitchFamily="18" charset="0"/>
              </a:rPr>
              <a:t> </a:t>
            </a:r>
            <a:r>
              <a:rPr sz="2400" spc="-20" dirty="0">
                <a:latin typeface="Times New Roman" pitchFamily="18" charset="0"/>
                <a:cs typeface="Times New Roman" pitchFamily="18" charset="0"/>
              </a:rPr>
              <a:t>attractive</a:t>
            </a:r>
            <a:r>
              <a:rPr sz="2400" spc="-7" dirty="0">
                <a:latin typeface="Times New Roman" pitchFamily="18" charset="0"/>
                <a:cs typeface="Times New Roman" pitchFamily="18" charset="0"/>
              </a:rPr>
              <a:t> </a:t>
            </a:r>
            <a:r>
              <a:rPr sz="2400" spc="-20" dirty="0">
                <a:latin typeface="Times New Roman" pitchFamily="18" charset="0"/>
                <a:cs typeface="Times New Roman" pitchFamily="18" charset="0"/>
              </a:rPr>
              <a:t>deals/offers</a:t>
            </a:r>
            <a:endParaRPr sz="2400" dirty="0">
              <a:latin typeface="Times New Roman" pitchFamily="18" charset="0"/>
              <a:cs typeface="Times New Roman" pitchFamily="18" charset="0"/>
            </a:endParaRPr>
          </a:p>
          <a:p>
            <a:pPr marL="16933" algn="just"/>
            <a:r>
              <a:rPr sz="2400" spc="-20" dirty="0">
                <a:latin typeface="Times New Roman" pitchFamily="18" charset="0"/>
                <a:cs typeface="Times New Roman" pitchFamily="18" charset="0"/>
              </a:rPr>
              <a:t>for</a:t>
            </a:r>
            <a:r>
              <a:rPr sz="2400" spc="-47"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13" dirty="0">
                <a:latin typeface="Times New Roman" pitchFamily="18" charset="0"/>
                <a:cs typeface="Times New Roman" pitchFamily="18" charset="0"/>
              </a:rPr>
              <a:t> customers.</a:t>
            </a:r>
            <a:endParaRPr sz="2400" dirty="0">
              <a:latin typeface="Times New Roman" pitchFamily="18" charset="0"/>
              <a:cs typeface="Times New Roman" pitchFamily="18" charset="0"/>
            </a:endParaRPr>
          </a:p>
          <a:p>
            <a:pPr algn="just">
              <a:spcBef>
                <a:spcPts val="33"/>
              </a:spcBef>
            </a:pPr>
            <a:endParaRPr sz="2333" dirty="0">
              <a:latin typeface="Times New Roman" pitchFamily="18" charset="0"/>
              <a:cs typeface="Times New Roman" pitchFamily="18" charset="0"/>
            </a:endParaRPr>
          </a:p>
          <a:p>
            <a:pPr marL="16933" algn="just"/>
            <a:r>
              <a:rPr sz="2400" dirty="0">
                <a:latin typeface="Times New Roman" pitchFamily="18" charset="0"/>
                <a:cs typeface="Times New Roman" pitchFamily="18" charset="0"/>
              </a:rPr>
              <a:t>In</a:t>
            </a:r>
            <a:r>
              <a:rPr sz="2400" spc="7"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end;</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I </a:t>
            </a:r>
            <a:r>
              <a:rPr sz="2400" spc="-7" dirty="0">
                <a:latin typeface="Times New Roman" pitchFamily="18" charset="0"/>
                <a:cs typeface="Times New Roman" pitchFamily="18" charset="0"/>
              </a:rPr>
              <a:t>just</a:t>
            </a:r>
            <a:r>
              <a:rPr sz="2400" spc="-13" dirty="0">
                <a:latin typeface="Times New Roman" pitchFamily="18" charset="0"/>
                <a:cs typeface="Times New Roman" pitchFamily="18" charset="0"/>
              </a:rPr>
              <a:t> want</a:t>
            </a:r>
            <a:r>
              <a:rPr sz="2400" dirty="0">
                <a:latin typeface="Times New Roman" pitchFamily="18" charset="0"/>
                <a:cs typeface="Times New Roman" pitchFamily="18" charset="0"/>
              </a:rPr>
              <a:t> </a:t>
            </a:r>
            <a:r>
              <a:rPr sz="2400" spc="-13" dirty="0">
                <a:latin typeface="Times New Roman" pitchFamily="18" charset="0"/>
                <a:cs typeface="Times New Roman" pitchFamily="18" charset="0"/>
              </a:rPr>
              <a:t>to</a:t>
            </a:r>
            <a:r>
              <a:rPr sz="2400" dirty="0">
                <a:latin typeface="Times New Roman" pitchFamily="18" charset="0"/>
                <a:cs typeface="Times New Roman" pitchFamily="18" charset="0"/>
              </a:rPr>
              <a:t> </a:t>
            </a:r>
            <a:r>
              <a:rPr sz="2400" spc="-20" dirty="0">
                <a:latin typeface="Times New Roman" pitchFamily="18" charset="0"/>
                <a:cs typeface="Times New Roman" pitchFamily="18" charset="0"/>
              </a:rPr>
              <a:t>make</a:t>
            </a:r>
            <a:r>
              <a:rPr sz="2400" spc="7" dirty="0">
                <a:latin typeface="Times New Roman" pitchFamily="18" charset="0"/>
                <a:cs typeface="Times New Roman" pitchFamily="18" charset="0"/>
              </a:rPr>
              <a:t> </a:t>
            </a:r>
            <a:r>
              <a:rPr sz="2400" b="1" i="1" spc="-20" dirty="0">
                <a:latin typeface="Times New Roman" pitchFamily="18" charset="0"/>
                <a:cs typeface="Times New Roman" pitchFamily="18" charset="0"/>
              </a:rPr>
              <a:t>Ticket</a:t>
            </a:r>
            <a:r>
              <a:rPr sz="2400" b="1" i="1" spc="-7" dirty="0">
                <a:latin typeface="Times New Roman" pitchFamily="18" charset="0"/>
                <a:cs typeface="Times New Roman" pitchFamily="18" charset="0"/>
              </a:rPr>
              <a:t> Booking</a:t>
            </a:r>
            <a:r>
              <a:rPr sz="2400" b="1" i="1" spc="13" dirty="0">
                <a:latin typeface="Times New Roman" pitchFamily="18" charset="0"/>
                <a:cs typeface="Times New Roman" pitchFamily="18" charset="0"/>
              </a:rPr>
              <a:t> </a:t>
            </a:r>
            <a:r>
              <a:rPr sz="2400" b="1" i="1" dirty="0">
                <a:latin typeface="Times New Roman" pitchFamily="18" charset="0"/>
                <a:cs typeface="Times New Roman" pitchFamily="18" charset="0"/>
              </a:rPr>
              <a:t>a</a:t>
            </a:r>
            <a:r>
              <a:rPr sz="2400" b="1" i="1" spc="7" dirty="0">
                <a:latin typeface="Times New Roman" pitchFamily="18" charset="0"/>
                <a:cs typeface="Times New Roman" pitchFamily="18" charset="0"/>
              </a:rPr>
              <a:t> </a:t>
            </a:r>
            <a:r>
              <a:rPr sz="2400" b="1" i="1" dirty="0">
                <a:latin typeface="Times New Roman" pitchFamily="18" charset="0"/>
                <a:cs typeface="Times New Roman" pitchFamily="18" charset="0"/>
              </a:rPr>
              <a:t>very</a:t>
            </a:r>
            <a:r>
              <a:rPr sz="2400" b="1" i="1" spc="13" dirty="0">
                <a:latin typeface="Times New Roman" pitchFamily="18" charset="0"/>
                <a:cs typeface="Times New Roman" pitchFamily="18" charset="0"/>
              </a:rPr>
              <a:t> </a:t>
            </a:r>
            <a:r>
              <a:rPr sz="2400" b="1" i="1" spc="-7" dirty="0">
                <a:latin typeface="Times New Roman" pitchFamily="18" charset="0"/>
                <a:cs typeface="Times New Roman" pitchFamily="18" charset="0"/>
              </a:rPr>
              <a:t>pleasant</a:t>
            </a:r>
            <a:r>
              <a:rPr sz="2400" b="1" i="1" spc="20" dirty="0">
                <a:latin typeface="Times New Roman" pitchFamily="18" charset="0"/>
                <a:cs typeface="Times New Roman" pitchFamily="18" charset="0"/>
              </a:rPr>
              <a:t> </a:t>
            </a:r>
            <a:r>
              <a:rPr sz="2400" b="1" i="1" dirty="0">
                <a:latin typeface="Times New Roman" pitchFamily="18" charset="0"/>
                <a:cs typeface="Times New Roman" pitchFamily="18" charset="0"/>
              </a:rPr>
              <a:t>&amp;</a:t>
            </a:r>
            <a:r>
              <a:rPr sz="2400" b="1" i="1" spc="-13" dirty="0">
                <a:latin typeface="Times New Roman" pitchFamily="18" charset="0"/>
                <a:cs typeface="Times New Roman" pitchFamily="18" charset="0"/>
              </a:rPr>
              <a:t> </a:t>
            </a:r>
            <a:r>
              <a:rPr sz="2400" b="1" i="1" spc="-7" dirty="0">
                <a:latin typeface="Times New Roman" pitchFamily="18" charset="0"/>
                <a:cs typeface="Times New Roman" pitchFamily="18" charset="0"/>
              </a:rPr>
              <a:t>smooth</a:t>
            </a:r>
            <a:r>
              <a:rPr sz="2400" b="1" i="1" spc="40" dirty="0">
                <a:latin typeface="Times New Roman" pitchFamily="18" charset="0"/>
                <a:cs typeface="Times New Roman" pitchFamily="18" charset="0"/>
              </a:rPr>
              <a:t> </a:t>
            </a:r>
            <a:r>
              <a:rPr sz="2400" b="1" i="1" spc="-13" dirty="0">
                <a:latin typeface="Times New Roman" pitchFamily="18" charset="0"/>
                <a:cs typeface="Times New Roman" pitchFamily="18" charset="0"/>
              </a:rPr>
              <a:t>experience</a:t>
            </a:r>
            <a:r>
              <a:rPr sz="2400" spc="-13" dirty="0">
                <a:latin typeface="Times New Roman" pitchFamily="18" charset="0"/>
                <a:cs typeface="Times New Roman" pitchFamily="18" charset="0"/>
              </a:rPr>
              <a:t>.</a:t>
            </a:r>
            <a:endParaRPr sz="24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73" dirty="0" smtClean="0"/>
              <a:t> </a:t>
            </a:r>
            <a:r>
              <a:rPr lang="en-US" sz="3600" b="1" dirty="0" smtClean="0"/>
              <a:t>3:</a:t>
            </a:r>
            <a:r>
              <a:rPr lang="en-US" sz="3600" b="1" spc="-33" dirty="0" smtClean="0"/>
              <a:t> </a:t>
            </a:r>
            <a:r>
              <a:rPr lang="en-US" sz="3600" b="1" spc="-27" dirty="0" smtClean="0">
                <a:solidFill>
                  <a:srgbClr val="001F5F"/>
                </a:solidFill>
              </a:rPr>
              <a:t>Transformation</a:t>
            </a:r>
            <a:endParaRPr lang="en-US" sz="3400" b="1" dirty="0">
              <a:solidFill>
                <a:schemeClr val="tx1"/>
              </a:solidFill>
            </a:endParaRPr>
          </a:p>
        </p:txBody>
      </p:sp>
      <p:sp>
        <p:nvSpPr>
          <p:cNvPr id="5" name="Date Placeholder 4"/>
          <p:cNvSpPr>
            <a:spLocks noGrp="1"/>
          </p:cNvSpPr>
          <p:nvPr>
            <p:ph type="dt" sz="half" idx="10"/>
          </p:nvPr>
        </p:nvSpPr>
        <p:spPr/>
        <p:txBody>
          <a:bodyPr/>
          <a:lstStyle/>
          <a:p>
            <a:fld id="{4112B637-F3F2-427E-9497-49631C81AD7C}"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132</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6637" y="1176278"/>
            <a:ext cx="8432165" cy="2971753"/>
          </a:xfrm>
          <a:prstGeom prst="rect">
            <a:avLst/>
          </a:prstGeom>
        </p:spPr>
        <p:txBody>
          <a:bodyPr vert="horz" wrap="square" lIns="0" tIns="16933" rIns="0" bIns="0" rtlCol="0">
            <a:spAutoFit/>
          </a:bodyPr>
          <a:lstStyle/>
          <a:p>
            <a:pPr marL="429249" indent="-413163">
              <a:spcBef>
                <a:spcPts val="133"/>
              </a:spcBef>
              <a:buFont typeface="Arial"/>
              <a:buChar char="•"/>
              <a:tabLst>
                <a:tab pos="429249" algn="l"/>
                <a:tab pos="430096" algn="l"/>
              </a:tabLst>
            </a:pPr>
            <a:r>
              <a:rPr sz="3200" spc="-47" dirty="0">
                <a:latin typeface="Times New Roman" pitchFamily="18" charset="0"/>
                <a:cs typeface="Times New Roman" pitchFamily="18" charset="0"/>
              </a:rPr>
              <a:t>Travel</a:t>
            </a:r>
            <a:r>
              <a:rPr sz="3200" spc="-53" dirty="0">
                <a:latin typeface="Times New Roman" pitchFamily="18" charset="0"/>
                <a:cs typeface="Times New Roman" pitchFamily="18" charset="0"/>
              </a:rPr>
              <a:t> </a:t>
            </a:r>
            <a:r>
              <a:rPr sz="3200" spc="-7" dirty="0">
                <a:latin typeface="Times New Roman" pitchFamily="18" charset="0"/>
                <a:cs typeface="Times New Roman" pitchFamily="18" charset="0"/>
              </a:rPr>
              <a:t>Agents</a:t>
            </a:r>
            <a:endParaRPr sz="3200" dirty="0">
              <a:latin typeface="Times New Roman" pitchFamily="18" charset="0"/>
              <a:cs typeface="Times New Roman" pitchFamily="18" charset="0"/>
            </a:endParaRPr>
          </a:p>
          <a:p>
            <a:pPr marL="429249" indent="-413163">
              <a:buFont typeface="Arial"/>
              <a:buChar char="•"/>
              <a:tabLst>
                <a:tab pos="429249" algn="l"/>
                <a:tab pos="430096" algn="l"/>
              </a:tabLst>
            </a:pPr>
            <a:r>
              <a:rPr sz="3200" spc="-7" dirty="0">
                <a:latin typeface="Times New Roman" pitchFamily="18" charset="0"/>
                <a:cs typeface="Times New Roman" pitchFamily="18" charset="0"/>
              </a:rPr>
              <a:t>Small</a:t>
            </a:r>
            <a:r>
              <a:rPr sz="3200" spc="-40" dirty="0">
                <a:latin typeface="Times New Roman" pitchFamily="18" charset="0"/>
                <a:cs typeface="Times New Roman" pitchFamily="18" charset="0"/>
              </a:rPr>
              <a:t> </a:t>
            </a:r>
            <a:r>
              <a:rPr sz="3200" spc="-20" dirty="0">
                <a:latin typeface="Times New Roman" pitchFamily="18" charset="0"/>
                <a:cs typeface="Times New Roman" pitchFamily="18" charset="0"/>
              </a:rPr>
              <a:t>investors</a:t>
            </a:r>
            <a:endParaRPr sz="3200" dirty="0">
              <a:latin typeface="Times New Roman" pitchFamily="18" charset="0"/>
              <a:cs typeface="Times New Roman" pitchFamily="18" charset="0"/>
            </a:endParaRPr>
          </a:p>
          <a:p>
            <a:pPr marL="360671" marR="6773" indent="-344585">
              <a:buFont typeface="Arial"/>
              <a:buChar char="•"/>
              <a:tabLst>
                <a:tab pos="429249" algn="l"/>
                <a:tab pos="430096" algn="l"/>
              </a:tabLst>
            </a:pPr>
            <a:r>
              <a:rPr sz="3200" dirty="0">
                <a:latin typeface="Times New Roman" pitchFamily="18" charset="0"/>
                <a:cs typeface="Times New Roman" pitchFamily="18" charset="0"/>
              </a:rPr>
              <a:t>	</a:t>
            </a:r>
            <a:r>
              <a:rPr sz="3200" spc="-20" dirty="0">
                <a:latin typeface="Times New Roman" pitchFamily="18" charset="0"/>
                <a:cs typeface="Times New Roman" pitchFamily="18" charset="0"/>
              </a:rPr>
              <a:t>Folks</a:t>
            </a:r>
            <a:r>
              <a:rPr sz="3200" dirty="0">
                <a:latin typeface="Times New Roman" pitchFamily="18" charset="0"/>
                <a:cs typeface="Times New Roman" pitchFamily="18" charset="0"/>
              </a:rPr>
              <a:t> who</a:t>
            </a:r>
            <a:r>
              <a:rPr sz="3200" spc="27" dirty="0">
                <a:latin typeface="Times New Roman" pitchFamily="18" charset="0"/>
                <a:cs typeface="Times New Roman" pitchFamily="18" charset="0"/>
              </a:rPr>
              <a:t> </a:t>
            </a:r>
            <a:r>
              <a:rPr sz="3200" spc="-7" dirty="0">
                <a:latin typeface="Times New Roman" pitchFamily="18" charset="0"/>
                <a:cs typeface="Times New Roman" pitchFamily="18" charset="0"/>
              </a:rPr>
              <a:t>check</a:t>
            </a:r>
            <a:r>
              <a:rPr sz="3200" spc="20" dirty="0">
                <a:latin typeface="Times New Roman" pitchFamily="18" charset="0"/>
                <a:cs typeface="Times New Roman" pitchFamily="18" charset="0"/>
              </a:rPr>
              <a:t> </a:t>
            </a:r>
            <a:r>
              <a:rPr sz="3200" spc="-20" dirty="0">
                <a:latin typeface="Times New Roman" pitchFamily="18" charset="0"/>
                <a:cs typeface="Times New Roman" pitchFamily="18" charset="0"/>
              </a:rPr>
              <a:t>tickets</a:t>
            </a:r>
            <a:r>
              <a:rPr sz="3200" spc="20" dirty="0">
                <a:latin typeface="Times New Roman" pitchFamily="18" charset="0"/>
                <a:cs typeface="Times New Roman" pitchFamily="18" charset="0"/>
              </a:rPr>
              <a:t> </a:t>
            </a:r>
            <a:r>
              <a:rPr sz="3200" spc="-40" dirty="0">
                <a:latin typeface="Times New Roman" pitchFamily="18" charset="0"/>
                <a:cs typeface="Times New Roman" pitchFamily="18" charset="0"/>
              </a:rPr>
              <a:t>(Train</a:t>
            </a:r>
            <a:r>
              <a:rPr sz="3200" spc="20" dirty="0">
                <a:latin typeface="Times New Roman" pitchFamily="18" charset="0"/>
                <a:cs typeface="Times New Roman" pitchFamily="18" charset="0"/>
              </a:rPr>
              <a:t> </a:t>
            </a:r>
            <a:r>
              <a:rPr sz="3200" spc="-27" dirty="0">
                <a:latin typeface="Times New Roman" pitchFamily="18" charset="0"/>
                <a:cs typeface="Times New Roman" pitchFamily="18" charset="0"/>
              </a:rPr>
              <a:t>Ticket</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Collectors,</a:t>
            </a:r>
            <a:r>
              <a:rPr sz="3200" spc="33" dirty="0">
                <a:latin typeface="Times New Roman" pitchFamily="18" charset="0"/>
                <a:cs typeface="Times New Roman" pitchFamily="18" charset="0"/>
              </a:rPr>
              <a:t> </a:t>
            </a:r>
            <a:r>
              <a:rPr sz="3200" spc="-13" dirty="0">
                <a:latin typeface="Times New Roman" pitchFamily="18" charset="0"/>
                <a:cs typeface="Times New Roman" pitchFamily="18" charset="0"/>
              </a:rPr>
              <a:t>Gate</a:t>
            </a:r>
            <a:r>
              <a:rPr sz="3200" spc="7" dirty="0">
                <a:latin typeface="Times New Roman" pitchFamily="18" charset="0"/>
                <a:cs typeface="Times New Roman" pitchFamily="18" charset="0"/>
              </a:rPr>
              <a:t> </a:t>
            </a:r>
            <a:r>
              <a:rPr sz="3200" spc="-7" dirty="0">
                <a:latin typeface="Times New Roman" pitchFamily="18" charset="0"/>
                <a:cs typeface="Times New Roman" pitchFamily="18" charset="0"/>
              </a:rPr>
              <a:t>Security</a:t>
            </a:r>
            <a:r>
              <a:rPr sz="3200" spc="7" dirty="0">
                <a:latin typeface="Times New Roman" pitchFamily="18" charset="0"/>
                <a:cs typeface="Times New Roman" pitchFamily="18" charset="0"/>
              </a:rPr>
              <a:t> </a:t>
            </a:r>
            <a:r>
              <a:rPr sz="3200" spc="-20" dirty="0">
                <a:latin typeface="Times New Roman" pitchFamily="18" charset="0"/>
                <a:cs typeface="Times New Roman" pitchFamily="18" charset="0"/>
              </a:rPr>
              <a:t>Staff</a:t>
            </a:r>
            <a:r>
              <a:rPr sz="3200" dirty="0">
                <a:latin typeface="Times New Roman" pitchFamily="18" charset="0"/>
                <a:cs typeface="Times New Roman" pitchFamily="18" charset="0"/>
              </a:rPr>
              <a:t> @</a:t>
            </a:r>
            <a:r>
              <a:rPr sz="3200" spc="20" dirty="0">
                <a:latin typeface="Times New Roman" pitchFamily="18" charset="0"/>
                <a:cs typeface="Times New Roman" pitchFamily="18" charset="0"/>
              </a:rPr>
              <a:t> </a:t>
            </a:r>
            <a:r>
              <a:rPr sz="3200" spc="-7" dirty="0">
                <a:latin typeface="Times New Roman" pitchFamily="18" charset="0"/>
                <a:cs typeface="Times New Roman" pitchFamily="18" charset="0"/>
              </a:rPr>
              <a:t>Airports,</a:t>
            </a:r>
            <a:r>
              <a:rPr sz="3200" dirty="0">
                <a:latin typeface="Times New Roman" pitchFamily="18" charset="0"/>
                <a:cs typeface="Times New Roman" pitchFamily="18" charset="0"/>
              </a:rPr>
              <a:t> </a:t>
            </a:r>
            <a:r>
              <a:rPr sz="3200" spc="-7" dirty="0">
                <a:latin typeface="Times New Roman" pitchFamily="18" charset="0"/>
                <a:cs typeface="Times New Roman" pitchFamily="18" charset="0"/>
              </a:rPr>
              <a:t>Check-in </a:t>
            </a:r>
            <a:r>
              <a:rPr sz="3200" spc="-520" dirty="0">
                <a:latin typeface="Times New Roman" pitchFamily="18" charset="0"/>
                <a:cs typeface="Times New Roman" pitchFamily="18" charset="0"/>
              </a:rPr>
              <a:t> </a:t>
            </a:r>
            <a:r>
              <a:rPr sz="3200" spc="-13" dirty="0">
                <a:latin typeface="Times New Roman" pitchFamily="18" charset="0"/>
                <a:cs typeface="Times New Roman" pitchFamily="18" charset="0"/>
              </a:rPr>
              <a:t>attendants</a:t>
            </a:r>
            <a:r>
              <a:rPr sz="3200" spc="-20" dirty="0">
                <a:latin typeface="Times New Roman" pitchFamily="18" charset="0"/>
                <a:cs typeface="Times New Roman" pitchFamily="18" charset="0"/>
              </a:rPr>
              <a:t> </a:t>
            </a:r>
            <a:r>
              <a:rPr sz="3200" dirty="0">
                <a:latin typeface="Times New Roman" pitchFamily="18" charset="0"/>
                <a:cs typeface="Times New Roman" pitchFamily="18" charset="0"/>
              </a:rPr>
              <a:t>@</a:t>
            </a:r>
            <a:r>
              <a:rPr sz="3200" spc="13" dirty="0">
                <a:latin typeface="Times New Roman" pitchFamily="18" charset="0"/>
                <a:cs typeface="Times New Roman" pitchFamily="18" charset="0"/>
              </a:rPr>
              <a:t> </a:t>
            </a:r>
            <a:r>
              <a:rPr sz="3200" spc="-13" dirty="0">
                <a:latin typeface="Times New Roman" pitchFamily="18" charset="0"/>
                <a:cs typeface="Times New Roman" pitchFamily="18" charset="0"/>
              </a:rPr>
              <a:t>hotels/resorts)</a:t>
            </a:r>
            <a:endParaRPr sz="3200" dirty="0">
              <a:latin typeface="Times New Roman" pitchFamily="18" charset="0"/>
              <a:cs typeface="Times New Roman" pitchFamily="18" charset="0"/>
            </a:endParaRPr>
          </a:p>
          <a:p>
            <a:pPr marL="16933">
              <a:spcBef>
                <a:spcPts val="7"/>
              </a:spcBef>
            </a:pP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87" dirty="0" smtClean="0"/>
              <a:t> </a:t>
            </a:r>
            <a:r>
              <a:rPr lang="en-US" sz="3600" b="1" dirty="0" smtClean="0"/>
              <a:t>4:</a:t>
            </a:r>
            <a:r>
              <a:rPr lang="en-US" sz="3600" b="1" spc="-53" dirty="0" smtClean="0"/>
              <a:t> </a:t>
            </a:r>
            <a:r>
              <a:rPr lang="en-US" sz="3600" b="1" spc="-27" dirty="0" smtClean="0">
                <a:solidFill>
                  <a:srgbClr val="001F5F"/>
                </a:solidFill>
              </a:rPr>
              <a:t>Worldview</a:t>
            </a:r>
            <a:endParaRPr lang="en-US" sz="3400" b="1" dirty="0">
              <a:solidFill>
                <a:schemeClr val="tx1"/>
              </a:solidFill>
            </a:endParaRPr>
          </a:p>
        </p:txBody>
      </p:sp>
      <p:sp>
        <p:nvSpPr>
          <p:cNvPr id="5" name="Date Placeholder 4"/>
          <p:cNvSpPr>
            <a:spLocks noGrp="1"/>
          </p:cNvSpPr>
          <p:nvPr>
            <p:ph type="dt" sz="half" idx="10"/>
          </p:nvPr>
        </p:nvSpPr>
        <p:spPr/>
        <p:txBody>
          <a:bodyPr/>
          <a:lstStyle/>
          <a:p>
            <a:fld id="{991989EC-8598-42C9-8368-8338E2106006}"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133</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40436" y="1146492"/>
            <a:ext cx="8655914" cy="3465051"/>
          </a:xfrm>
          <a:prstGeom prst="rect">
            <a:avLst/>
          </a:prstGeom>
        </p:spPr>
        <p:txBody>
          <a:bodyPr vert="horz" wrap="square" lIns="0" tIns="17780" rIns="0" bIns="0" rtlCol="0">
            <a:spAutoFit/>
          </a:bodyPr>
          <a:lstStyle/>
          <a:p>
            <a:pPr marL="250607" indent="-234521">
              <a:spcBef>
                <a:spcPts val="140"/>
              </a:spcBef>
              <a:buFont typeface="Arial"/>
              <a:buChar char="•"/>
              <a:tabLst>
                <a:tab pos="251454" algn="l"/>
              </a:tabLst>
            </a:pPr>
            <a:r>
              <a:rPr sz="3200" spc="-27" dirty="0">
                <a:latin typeface="Times New Roman" pitchFamily="18" charset="0"/>
                <a:cs typeface="Times New Roman" pitchFamily="18" charset="0"/>
              </a:rPr>
              <a:t>Venture</a:t>
            </a:r>
            <a:r>
              <a:rPr sz="3200" spc="-73" dirty="0">
                <a:latin typeface="Times New Roman" pitchFamily="18" charset="0"/>
                <a:cs typeface="Times New Roman" pitchFamily="18" charset="0"/>
              </a:rPr>
              <a:t> </a:t>
            </a:r>
            <a:r>
              <a:rPr sz="3200" spc="-7" dirty="0">
                <a:latin typeface="Times New Roman" pitchFamily="18" charset="0"/>
                <a:cs typeface="Times New Roman" pitchFamily="18" charset="0"/>
              </a:rPr>
              <a:t>Capitalists</a:t>
            </a:r>
            <a:endParaRPr sz="3200" dirty="0">
              <a:latin typeface="Times New Roman" pitchFamily="18" charset="0"/>
              <a:cs typeface="Times New Roman" pitchFamily="18" charset="0"/>
            </a:endParaRPr>
          </a:p>
          <a:p>
            <a:pPr marL="250607" indent="-234521">
              <a:buFont typeface="Arial"/>
              <a:buChar char="•"/>
              <a:tabLst>
                <a:tab pos="251454" algn="l"/>
              </a:tabLst>
            </a:pPr>
            <a:r>
              <a:rPr sz="3200" spc="-13" dirty="0">
                <a:latin typeface="Times New Roman" pitchFamily="18" charset="0"/>
                <a:cs typeface="Times New Roman" pitchFamily="18" charset="0"/>
              </a:rPr>
              <a:t>Angel-Investors</a:t>
            </a:r>
            <a:endParaRPr sz="3200" dirty="0">
              <a:latin typeface="Times New Roman" pitchFamily="18" charset="0"/>
              <a:cs typeface="Times New Roman" pitchFamily="18" charset="0"/>
            </a:endParaRPr>
          </a:p>
          <a:p>
            <a:pPr marL="250607" indent="-234521">
              <a:buFont typeface="Arial"/>
              <a:buChar char="•"/>
              <a:tabLst>
                <a:tab pos="251454" algn="l"/>
              </a:tabLst>
            </a:pPr>
            <a:r>
              <a:rPr sz="3200" spc="-13" dirty="0">
                <a:latin typeface="Times New Roman" pitchFamily="18" charset="0"/>
                <a:cs typeface="Times New Roman" pitchFamily="18" charset="0"/>
              </a:rPr>
              <a:t>Mentors</a:t>
            </a:r>
            <a:endParaRPr sz="3200" dirty="0">
              <a:latin typeface="Times New Roman" pitchFamily="18" charset="0"/>
              <a:cs typeface="Times New Roman" pitchFamily="18" charset="0"/>
            </a:endParaRPr>
          </a:p>
          <a:p>
            <a:pPr marL="250607" indent="-234521">
              <a:buFont typeface="Arial"/>
              <a:buChar char="•"/>
              <a:tabLst>
                <a:tab pos="251454" algn="l"/>
              </a:tabLst>
            </a:pPr>
            <a:r>
              <a:rPr sz="3200" spc="-7" dirty="0">
                <a:latin typeface="Times New Roman" pitchFamily="18" charset="0"/>
                <a:cs typeface="Times New Roman" pitchFamily="18" charset="0"/>
              </a:rPr>
              <a:t>Board</a:t>
            </a:r>
            <a:r>
              <a:rPr sz="3200" spc="-73" dirty="0">
                <a:latin typeface="Times New Roman" pitchFamily="18" charset="0"/>
                <a:cs typeface="Times New Roman" pitchFamily="18" charset="0"/>
              </a:rPr>
              <a:t> </a:t>
            </a:r>
            <a:r>
              <a:rPr sz="3200" dirty="0">
                <a:latin typeface="Times New Roman" pitchFamily="18" charset="0"/>
                <a:cs typeface="Times New Roman" pitchFamily="18" charset="0"/>
              </a:rPr>
              <a:t>Members</a:t>
            </a:r>
          </a:p>
          <a:p>
            <a:pPr marL="250607" indent="-234521">
              <a:buFont typeface="Arial"/>
              <a:buChar char="•"/>
              <a:tabLst>
                <a:tab pos="251454" algn="l"/>
              </a:tabLst>
            </a:pPr>
            <a:r>
              <a:rPr sz="3200" spc="-7" dirty="0">
                <a:latin typeface="Times New Roman" pitchFamily="18" charset="0"/>
                <a:cs typeface="Times New Roman" pitchFamily="18" charset="0"/>
              </a:rPr>
              <a:t>SEBI</a:t>
            </a:r>
            <a:r>
              <a:rPr sz="3200" spc="-33" dirty="0">
                <a:latin typeface="Times New Roman" pitchFamily="18" charset="0"/>
                <a:cs typeface="Times New Roman" pitchFamily="18" charset="0"/>
              </a:rPr>
              <a:t> </a:t>
            </a:r>
            <a:r>
              <a:rPr sz="3200" dirty="0">
                <a:latin typeface="Times New Roman" pitchFamily="18" charset="0"/>
                <a:cs typeface="Times New Roman" pitchFamily="18" charset="0"/>
              </a:rPr>
              <a:t>&amp;</a:t>
            </a:r>
            <a:r>
              <a:rPr sz="3200" spc="-7" dirty="0">
                <a:latin typeface="Times New Roman" pitchFamily="18" charset="0"/>
                <a:cs typeface="Times New Roman" pitchFamily="18" charset="0"/>
              </a:rPr>
              <a:t> </a:t>
            </a:r>
            <a:r>
              <a:rPr sz="3200" dirty="0">
                <a:latin typeface="Times New Roman" pitchFamily="18" charset="0"/>
                <a:cs typeface="Times New Roman" pitchFamily="18" charset="0"/>
              </a:rPr>
              <a:t>similar</a:t>
            </a:r>
            <a:r>
              <a:rPr sz="3200" spc="-67" dirty="0">
                <a:latin typeface="Times New Roman" pitchFamily="18" charset="0"/>
                <a:cs typeface="Times New Roman" pitchFamily="18" charset="0"/>
              </a:rPr>
              <a:t> </a:t>
            </a:r>
            <a:r>
              <a:rPr sz="3200" spc="-13" dirty="0">
                <a:latin typeface="Times New Roman" pitchFamily="18" charset="0"/>
                <a:cs typeface="Times New Roman" pitchFamily="18" charset="0"/>
              </a:rPr>
              <a:t>organizations</a:t>
            </a:r>
            <a:endParaRPr sz="3200" dirty="0">
              <a:latin typeface="Times New Roman" pitchFamily="18" charset="0"/>
              <a:cs typeface="Times New Roman" pitchFamily="18" charset="0"/>
            </a:endParaRPr>
          </a:p>
          <a:p>
            <a:pPr marL="250607" indent="-234521">
              <a:spcBef>
                <a:spcPts val="7"/>
              </a:spcBef>
              <a:buFont typeface="Arial"/>
              <a:buChar char="•"/>
              <a:tabLst>
                <a:tab pos="251454" algn="l"/>
              </a:tabLst>
            </a:pPr>
            <a:r>
              <a:rPr sz="3200" spc="-7" dirty="0">
                <a:latin typeface="Times New Roman" pitchFamily="18" charset="0"/>
                <a:cs typeface="Times New Roman" pitchFamily="18" charset="0"/>
              </a:rPr>
              <a:t>Auditors</a:t>
            </a:r>
            <a:endParaRPr sz="3200" dirty="0">
              <a:latin typeface="Times New Roman" pitchFamily="18" charset="0"/>
              <a:cs typeface="Times New Roman" pitchFamily="18" charset="0"/>
            </a:endParaRPr>
          </a:p>
          <a:p>
            <a:pPr marL="250607" indent="-234521">
              <a:buFont typeface="Arial"/>
              <a:buChar char="•"/>
              <a:tabLst>
                <a:tab pos="251454" algn="l"/>
              </a:tabLst>
            </a:pPr>
            <a:r>
              <a:rPr sz="3200" spc="-13" dirty="0">
                <a:latin typeface="Times New Roman" pitchFamily="18" charset="0"/>
                <a:cs typeface="Times New Roman" pitchFamily="18" charset="0"/>
              </a:rPr>
              <a:t>Playstore,</a:t>
            </a:r>
            <a:r>
              <a:rPr sz="3200" spc="-73" dirty="0">
                <a:latin typeface="Times New Roman" pitchFamily="18" charset="0"/>
                <a:cs typeface="Times New Roman" pitchFamily="18" charset="0"/>
              </a:rPr>
              <a:t> </a:t>
            </a:r>
            <a:r>
              <a:rPr sz="3200" dirty="0">
                <a:latin typeface="Times New Roman" pitchFamily="18" charset="0"/>
                <a:cs typeface="Times New Roman" pitchFamily="18" charset="0"/>
              </a:rPr>
              <a:t>iOS</a:t>
            </a:r>
            <a:r>
              <a:rPr sz="3200" spc="-53" dirty="0">
                <a:latin typeface="Times New Roman" pitchFamily="18" charset="0"/>
                <a:cs typeface="Times New Roman" pitchFamily="18" charset="0"/>
              </a:rPr>
              <a:t> </a:t>
            </a:r>
            <a:r>
              <a:rPr sz="3200" spc="-13" dirty="0">
                <a:latin typeface="Times New Roman" pitchFamily="18" charset="0"/>
                <a:cs typeface="Times New Roman" pitchFamily="18" charset="0"/>
              </a:rPr>
              <a:t>etc</a:t>
            </a:r>
            <a:endParaRPr sz="32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93" dirty="0" smtClean="0"/>
              <a:t> </a:t>
            </a:r>
            <a:r>
              <a:rPr lang="en-US" sz="3600" b="1" dirty="0" smtClean="0"/>
              <a:t>5:</a:t>
            </a:r>
            <a:r>
              <a:rPr lang="en-US" sz="3600" b="1" spc="-53" dirty="0" smtClean="0"/>
              <a:t> </a:t>
            </a:r>
            <a:r>
              <a:rPr lang="en-US" sz="3600" b="1" spc="-13" dirty="0" smtClean="0">
                <a:solidFill>
                  <a:srgbClr val="001F5F"/>
                </a:solidFill>
              </a:rPr>
              <a:t>Owners</a:t>
            </a:r>
            <a:endParaRPr lang="en-US" sz="3400" b="1" dirty="0">
              <a:solidFill>
                <a:schemeClr val="tx1"/>
              </a:solidFill>
            </a:endParaRPr>
          </a:p>
        </p:txBody>
      </p:sp>
      <p:sp>
        <p:nvSpPr>
          <p:cNvPr id="5" name="Date Placeholder 4"/>
          <p:cNvSpPr>
            <a:spLocks noGrp="1"/>
          </p:cNvSpPr>
          <p:nvPr>
            <p:ph type="dt" sz="half" idx="10"/>
          </p:nvPr>
        </p:nvSpPr>
        <p:spPr/>
        <p:txBody>
          <a:bodyPr/>
          <a:lstStyle/>
          <a:p>
            <a:fld id="{32B859D1-5E60-45D3-868D-F0B307C145B5}"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134</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7587" y="1438039"/>
            <a:ext cx="8617813" cy="3034164"/>
          </a:xfrm>
          <a:prstGeom prst="rect">
            <a:avLst/>
          </a:prstGeom>
        </p:spPr>
        <p:txBody>
          <a:bodyPr vert="horz" wrap="square" lIns="0" tIns="17780" rIns="0" bIns="0" rtlCol="0">
            <a:spAutoFit/>
          </a:bodyPr>
          <a:lstStyle/>
          <a:p>
            <a:pPr marL="315797" indent="-299713" algn="just">
              <a:spcBef>
                <a:spcPts val="140"/>
              </a:spcBef>
              <a:buFont typeface="Arial"/>
              <a:buChar char="•"/>
              <a:tabLst>
                <a:tab pos="315797" algn="l"/>
                <a:tab pos="316645" algn="l"/>
              </a:tabLst>
            </a:pPr>
            <a:r>
              <a:rPr sz="2800" spc="-7" dirty="0">
                <a:latin typeface="Times New Roman" pitchFamily="18" charset="0"/>
                <a:cs typeface="Times New Roman" pitchFamily="18" charset="0"/>
              </a:rPr>
              <a:t>Competitors</a:t>
            </a:r>
            <a:r>
              <a:rPr sz="2800" spc="-80" dirty="0">
                <a:latin typeface="Times New Roman" pitchFamily="18" charset="0"/>
                <a:cs typeface="Times New Roman" pitchFamily="18" charset="0"/>
              </a:rPr>
              <a:t> </a:t>
            </a:r>
            <a:r>
              <a:rPr sz="2800" dirty="0">
                <a:latin typeface="Times New Roman" pitchFamily="18" charset="0"/>
                <a:cs typeface="Times New Roman" pitchFamily="18" charset="0"/>
              </a:rPr>
              <a:t>/</a:t>
            </a:r>
            <a:r>
              <a:rPr sz="2800" spc="-7" dirty="0">
                <a:latin typeface="Times New Roman" pitchFamily="18" charset="0"/>
                <a:cs typeface="Times New Roman" pitchFamily="18" charset="0"/>
              </a:rPr>
              <a:t> </a:t>
            </a:r>
            <a:r>
              <a:rPr sz="2800" dirty="0">
                <a:latin typeface="Times New Roman" pitchFamily="18" charset="0"/>
                <a:cs typeface="Times New Roman" pitchFamily="18" charset="0"/>
              </a:rPr>
              <a:t>Lobby</a:t>
            </a:r>
          </a:p>
          <a:p>
            <a:pPr marL="315797" indent="-299713" algn="just">
              <a:buFont typeface="Arial"/>
              <a:buChar char="•"/>
              <a:tabLst>
                <a:tab pos="315797" algn="l"/>
                <a:tab pos="316645" algn="l"/>
              </a:tabLst>
            </a:pPr>
            <a:r>
              <a:rPr sz="2800" spc="-27" dirty="0">
                <a:latin typeface="Times New Roman" pitchFamily="18" charset="0"/>
                <a:cs typeface="Times New Roman" pitchFamily="18" charset="0"/>
              </a:rPr>
              <a:t>Technical</a:t>
            </a:r>
            <a:r>
              <a:rPr sz="2800" spc="-40" dirty="0">
                <a:latin typeface="Times New Roman" pitchFamily="18" charset="0"/>
                <a:cs typeface="Times New Roman" pitchFamily="18" charset="0"/>
              </a:rPr>
              <a:t> </a:t>
            </a:r>
            <a:r>
              <a:rPr sz="2800" spc="-13" dirty="0">
                <a:latin typeface="Times New Roman" pitchFamily="18" charset="0"/>
                <a:cs typeface="Times New Roman" pitchFamily="18" charset="0"/>
              </a:rPr>
              <a:t>Constraints</a:t>
            </a:r>
            <a:r>
              <a:rPr sz="2800" spc="-7" dirty="0">
                <a:latin typeface="Times New Roman" pitchFamily="18" charset="0"/>
                <a:cs typeface="Times New Roman" pitchFamily="18" charset="0"/>
              </a:rPr>
              <a:t> </a:t>
            </a:r>
            <a:r>
              <a:rPr sz="2800" i="1" dirty="0">
                <a:latin typeface="Times New Roman" pitchFamily="18" charset="0"/>
                <a:cs typeface="Times New Roman" pitchFamily="18" charset="0"/>
              </a:rPr>
              <a:t>–</a:t>
            </a:r>
            <a:r>
              <a:rPr sz="2800" i="1" spc="-20" dirty="0">
                <a:latin typeface="Times New Roman" pitchFamily="18" charset="0"/>
                <a:cs typeface="Times New Roman" pitchFamily="18" charset="0"/>
              </a:rPr>
              <a:t> </a:t>
            </a:r>
            <a:r>
              <a:rPr sz="2800" i="1" spc="-7" dirty="0">
                <a:latin typeface="Times New Roman" pitchFamily="18" charset="0"/>
                <a:cs typeface="Times New Roman" pitchFamily="18" charset="0"/>
              </a:rPr>
              <a:t>E.g:-</a:t>
            </a:r>
            <a:r>
              <a:rPr sz="2800" i="1" spc="-20" dirty="0">
                <a:latin typeface="Times New Roman" pitchFamily="18" charset="0"/>
                <a:cs typeface="Times New Roman" pitchFamily="18" charset="0"/>
              </a:rPr>
              <a:t> </a:t>
            </a:r>
            <a:r>
              <a:rPr sz="2800" i="1" spc="-7" dirty="0">
                <a:latin typeface="Times New Roman" pitchFamily="18" charset="0"/>
                <a:cs typeface="Times New Roman" pitchFamily="18" charset="0"/>
              </a:rPr>
              <a:t>Removal</a:t>
            </a:r>
            <a:r>
              <a:rPr sz="2800" i="1" spc="27" dirty="0">
                <a:latin typeface="Times New Roman" pitchFamily="18" charset="0"/>
                <a:cs typeface="Times New Roman" pitchFamily="18" charset="0"/>
              </a:rPr>
              <a:t> </a:t>
            </a:r>
            <a:r>
              <a:rPr sz="2800" i="1" spc="-7" dirty="0">
                <a:latin typeface="Times New Roman" pitchFamily="18" charset="0"/>
                <a:cs typeface="Times New Roman" pitchFamily="18" charset="0"/>
              </a:rPr>
              <a:t>of</a:t>
            </a:r>
            <a:r>
              <a:rPr sz="2800" i="1" spc="13" dirty="0">
                <a:latin typeface="Times New Roman" pitchFamily="18" charset="0"/>
                <a:cs typeface="Times New Roman" pitchFamily="18" charset="0"/>
              </a:rPr>
              <a:t> </a:t>
            </a:r>
            <a:r>
              <a:rPr sz="2800" i="1" spc="-7" dirty="0">
                <a:latin typeface="Times New Roman" pitchFamily="18" charset="0"/>
                <a:cs typeface="Times New Roman" pitchFamily="18" charset="0"/>
              </a:rPr>
              <a:t>app</a:t>
            </a:r>
            <a:r>
              <a:rPr sz="2800" i="1" spc="13" dirty="0">
                <a:latin typeface="Times New Roman" pitchFamily="18" charset="0"/>
                <a:cs typeface="Times New Roman" pitchFamily="18" charset="0"/>
              </a:rPr>
              <a:t> </a:t>
            </a:r>
            <a:r>
              <a:rPr sz="2800" i="1" spc="-7" dirty="0">
                <a:latin typeface="Times New Roman" pitchFamily="18" charset="0"/>
                <a:cs typeface="Times New Roman" pitchFamily="18" charset="0"/>
              </a:rPr>
              <a:t>from</a:t>
            </a:r>
            <a:r>
              <a:rPr sz="2800" i="1" spc="20" dirty="0">
                <a:latin typeface="Times New Roman" pitchFamily="18" charset="0"/>
                <a:cs typeface="Times New Roman" pitchFamily="18" charset="0"/>
              </a:rPr>
              <a:t> </a:t>
            </a:r>
            <a:r>
              <a:rPr sz="2800" i="1" dirty="0">
                <a:latin typeface="Times New Roman" pitchFamily="18" charset="0"/>
                <a:cs typeface="Times New Roman" pitchFamily="18" charset="0"/>
              </a:rPr>
              <a:t>Play</a:t>
            </a:r>
            <a:r>
              <a:rPr sz="2800" i="1" spc="-7" dirty="0">
                <a:latin typeface="Times New Roman" pitchFamily="18" charset="0"/>
                <a:cs typeface="Times New Roman" pitchFamily="18" charset="0"/>
              </a:rPr>
              <a:t> </a:t>
            </a:r>
            <a:r>
              <a:rPr sz="2800" i="1" spc="-13" dirty="0">
                <a:latin typeface="Times New Roman" pitchFamily="18" charset="0"/>
                <a:cs typeface="Times New Roman" pitchFamily="18" charset="0"/>
              </a:rPr>
              <a:t>store</a:t>
            </a:r>
            <a:r>
              <a:rPr sz="2800" i="1" spc="27" dirty="0">
                <a:latin typeface="Times New Roman" pitchFamily="18" charset="0"/>
                <a:cs typeface="Times New Roman" pitchFamily="18" charset="0"/>
              </a:rPr>
              <a:t> </a:t>
            </a:r>
            <a:r>
              <a:rPr sz="2800" i="1" spc="-7" dirty="0">
                <a:latin typeface="Times New Roman" pitchFamily="18" charset="0"/>
                <a:cs typeface="Times New Roman" pitchFamily="18" charset="0"/>
              </a:rPr>
              <a:t>because</a:t>
            </a:r>
            <a:r>
              <a:rPr sz="2800" i="1" spc="7" dirty="0">
                <a:latin typeface="Times New Roman" pitchFamily="18" charset="0"/>
                <a:cs typeface="Times New Roman" pitchFamily="18" charset="0"/>
              </a:rPr>
              <a:t> </a:t>
            </a:r>
            <a:r>
              <a:rPr sz="2800" i="1" spc="-7" dirty="0">
                <a:latin typeface="Times New Roman" pitchFamily="18" charset="0"/>
                <a:cs typeface="Times New Roman" pitchFamily="18" charset="0"/>
              </a:rPr>
              <a:t>of</a:t>
            </a:r>
            <a:r>
              <a:rPr sz="2800" i="1" spc="20" dirty="0">
                <a:latin typeface="Times New Roman" pitchFamily="18" charset="0"/>
                <a:cs typeface="Times New Roman" pitchFamily="18" charset="0"/>
              </a:rPr>
              <a:t> </a:t>
            </a:r>
            <a:r>
              <a:rPr sz="2800" i="1" spc="-7" dirty="0">
                <a:latin typeface="Times New Roman" pitchFamily="18" charset="0"/>
                <a:cs typeface="Times New Roman" pitchFamily="18" charset="0"/>
              </a:rPr>
              <a:t>poor</a:t>
            </a:r>
            <a:r>
              <a:rPr sz="2800" i="1" spc="13" dirty="0">
                <a:latin typeface="Times New Roman" pitchFamily="18" charset="0"/>
                <a:cs typeface="Times New Roman" pitchFamily="18" charset="0"/>
              </a:rPr>
              <a:t> </a:t>
            </a:r>
            <a:r>
              <a:rPr sz="2800" i="1" dirty="0">
                <a:latin typeface="Times New Roman" pitchFamily="18" charset="0"/>
                <a:cs typeface="Times New Roman" pitchFamily="18" charset="0"/>
              </a:rPr>
              <a:t>ratings</a:t>
            </a:r>
            <a:endParaRPr sz="2800" dirty="0">
              <a:latin typeface="Times New Roman" pitchFamily="18" charset="0"/>
              <a:cs typeface="Times New Roman" pitchFamily="18" charset="0"/>
            </a:endParaRPr>
          </a:p>
          <a:p>
            <a:pPr marL="315797" indent="-299713" algn="just">
              <a:buFont typeface="Arial"/>
              <a:buChar char="•"/>
              <a:tabLst>
                <a:tab pos="315797" algn="l"/>
                <a:tab pos="316645" algn="l"/>
              </a:tabLst>
            </a:pPr>
            <a:r>
              <a:rPr sz="2800" spc="-7" dirty="0">
                <a:latin typeface="Times New Roman" pitchFamily="18" charset="0"/>
                <a:cs typeface="Times New Roman" pitchFamily="18" charset="0"/>
              </a:rPr>
              <a:t>Employee</a:t>
            </a:r>
            <a:r>
              <a:rPr sz="2800" spc="-13" dirty="0">
                <a:latin typeface="Times New Roman" pitchFamily="18" charset="0"/>
                <a:cs typeface="Times New Roman" pitchFamily="18" charset="0"/>
              </a:rPr>
              <a:t> </a:t>
            </a:r>
            <a:r>
              <a:rPr sz="2800" dirty="0">
                <a:latin typeface="Times New Roman" pitchFamily="18" charset="0"/>
                <a:cs typeface="Times New Roman" pitchFamily="18" charset="0"/>
              </a:rPr>
              <a:t>Unions</a:t>
            </a:r>
            <a:r>
              <a:rPr sz="2800" spc="-60" dirty="0">
                <a:latin typeface="Times New Roman" pitchFamily="18" charset="0"/>
                <a:cs typeface="Times New Roman" pitchFamily="18" charset="0"/>
              </a:rPr>
              <a:t> </a:t>
            </a:r>
            <a:r>
              <a:rPr sz="2800" dirty="0">
                <a:latin typeface="Times New Roman" pitchFamily="18" charset="0"/>
                <a:cs typeface="Times New Roman" pitchFamily="18" charset="0"/>
              </a:rPr>
              <a:t>-</a:t>
            </a:r>
            <a:r>
              <a:rPr sz="2800" spc="20" dirty="0">
                <a:latin typeface="Times New Roman" pitchFamily="18" charset="0"/>
                <a:cs typeface="Times New Roman" pitchFamily="18" charset="0"/>
              </a:rPr>
              <a:t> </a:t>
            </a:r>
            <a:r>
              <a:rPr sz="2800" i="1" spc="-7" dirty="0">
                <a:latin typeface="Times New Roman" pitchFamily="18" charset="0"/>
                <a:cs typeface="Times New Roman" pitchFamily="18" charset="0"/>
              </a:rPr>
              <a:t>E.g:- </a:t>
            </a:r>
            <a:r>
              <a:rPr sz="2800" i="1" spc="-20" dirty="0">
                <a:latin typeface="Times New Roman" pitchFamily="18" charset="0"/>
                <a:cs typeface="Times New Roman" pitchFamily="18" charset="0"/>
              </a:rPr>
              <a:t>Poor</a:t>
            </a:r>
            <a:r>
              <a:rPr sz="2800" i="1" spc="7" dirty="0">
                <a:latin typeface="Times New Roman" pitchFamily="18" charset="0"/>
                <a:cs typeface="Times New Roman" pitchFamily="18" charset="0"/>
              </a:rPr>
              <a:t> </a:t>
            </a:r>
            <a:r>
              <a:rPr sz="2800" i="1" dirty="0">
                <a:latin typeface="Times New Roman" pitchFamily="18" charset="0"/>
                <a:cs typeface="Times New Roman" pitchFamily="18" charset="0"/>
              </a:rPr>
              <a:t>treatment</a:t>
            </a:r>
            <a:r>
              <a:rPr sz="2800" i="1" spc="-7" dirty="0">
                <a:latin typeface="Times New Roman" pitchFamily="18" charset="0"/>
                <a:cs typeface="Times New Roman" pitchFamily="18" charset="0"/>
              </a:rPr>
              <a:t> </a:t>
            </a:r>
            <a:r>
              <a:rPr sz="2800" i="1" dirty="0">
                <a:latin typeface="Times New Roman" pitchFamily="18" charset="0"/>
                <a:cs typeface="Times New Roman" pitchFamily="18" charset="0"/>
              </a:rPr>
              <a:t>allegations</a:t>
            </a:r>
            <a:r>
              <a:rPr sz="2800" i="1" spc="-40" dirty="0">
                <a:latin typeface="Times New Roman" pitchFamily="18" charset="0"/>
                <a:cs typeface="Times New Roman" pitchFamily="18" charset="0"/>
              </a:rPr>
              <a:t> </a:t>
            </a:r>
            <a:r>
              <a:rPr sz="2800" i="1" spc="-7" dirty="0">
                <a:latin typeface="Times New Roman" pitchFamily="18" charset="0"/>
                <a:cs typeface="Times New Roman" pitchFamily="18" charset="0"/>
              </a:rPr>
              <a:t>from</a:t>
            </a:r>
            <a:r>
              <a:rPr sz="2800" i="1" spc="13" dirty="0">
                <a:latin typeface="Times New Roman" pitchFamily="18" charset="0"/>
                <a:cs typeface="Times New Roman" pitchFamily="18" charset="0"/>
              </a:rPr>
              <a:t> </a:t>
            </a:r>
            <a:r>
              <a:rPr sz="2800" i="1" spc="-7" dirty="0">
                <a:latin typeface="Times New Roman" pitchFamily="18" charset="0"/>
                <a:cs typeface="Times New Roman" pitchFamily="18" charset="0"/>
              </a:rPr>
              <a:t>workforce</a:t>
            </a:r>
            <a:endParaRPr sz="2800" dirty="0">
              <a:latin typeface="Times New Roman" pitchFamily="18" charset="0"/>
              <a:cs typeface="Times New Roman" pitchFamily="18" charset="0"/>
            </a:endParaRPr>
          </a:p>
          <a:p>
            <a:pPr marL="315797" indent="-299713" algn="just">
              <a:buFont typeface="Arial"/>
              <a:buChar char="•"/>
              <a:tabLst>
                <a:tab pos="315797" algn="l"/>
                <a:tab pos="316645" algn="l"/>
              </a:tabLst>
            </a:pPr>
            <a:r>
              <a:rPr sz="2800" spc="-13" dirty="0">
                <a:latin typeface="Times New Roman" pitchFamily="18" charset="0"/>
                <a:cs typeface="Times New Roman" pitchFamily="18" charset="0"/>
              </a:rPr>
              <a:t>Investment</a:t>
            </a:r>
            <a:r>
              <a:rPr sz="2800" spc="-27" dirty="0">
                <a:latin typeface="Times New Roman" pitchFamily="18" charset="0"/>
                <a:cs typeface="Times New Roman" pitchFamily="18" charset="0"/>
              </a:rPr>
              <a:t> </a:t>
            </a:r>
            <a:r>
              <a:rPr sz="2800" spc="-13" dirty="0">
                <a:latin typeface="Times New Roman" pitchFamily="18" charset="0"/>
                <a:cs typeface="Times New Roman" pitchFamily="18" charset="0"/>
              </a:rPr>
              <a:t>Related</a:t>
            </a:r>
            <a:r>
              <a:rPr sz="2800" spc="-27" dirty="0">
                <a:latin typeface="Times New Roman" pitchFamily="18" charset="0"/>
                <a:cs typeface="Times New Roman" pitchFamily="18" charset="0"/>
              </a:rPr>
              <a:t> </a:t>
            </a:r>
            <a:r>
              <a:rPr sz="2800" spc="-13" dirty="0">
                <a:latin typeface="Times New Roman" pitchFamily="18" charset="0"/>
                <a:cs typeface="Times New Roman" pitchFamily="18" charset="0"/>
              </a:rPr>
              <a:t>Constraints</a:t>
            </a:r>
            <a:r>
              <a:rPr sz="2800" spc="-33" dirty="0">
                <a:latin typeface="Times New Roman" pitchFamily="18" charset="0"/>
                <a:cs typeface="Times New Roman" pitchFamily="18" charset="0"/>
              </a:rPr>
              <a:t> </a:t>
            </a:r>
            <a:r>
              <a:rPr sz="2800" dirty="0">
                <a:latin typeface="Times New Roman" pitchFamily="18" charset="0"/>
                <a:cs typeface="Times New Roman" pitchFamily="18" charset="0"/>
              </a:rPr>
              <a:t>–</a:t>
            </a:r>
            <a:r>
              <a:rPr sz="2800" spc="20" dirty="0">
                <a:latin typeface="Times New Roman" pitchFamily="18" charset="0"/>
                <a:cs typeface="Times New Roman" pitchFamily="18" charset="0"/>
              </a:rPr>
              <a:t> </a:t>
            </a:r>
            <a:r>
              <a:rPr sz="2800" i="1" spc="-7" dirty="0">
                <a:latin typeface="Times New Roman" pitchFamily="18" charset="0"/>
                <a:cs typeface="Times New Roman" pitchFamily="18" charset="0"/>
              </a:rPr>
              <a:t>E.g:-</a:t>
            </a:r>
            <a:r>
              <a:rPr sz="2800" i="1" dirty="0">
                <a:latin typeface="Times New Roman" pitchFamily="18" charset="0"/>
                <a:cs typeface="Times New Roman" pitchFamily="18" charset="0"/>
              </a:rPr>
              <a:t> </a:t>
            </a:r>
            <a:r>
              <a:rPr sz="2800" i="1" spc="-7" dirty="0">
                <a:latin typeface="Times New Roman" pitchFamily="18" charset="0"/>
                <a:cs typeface="Times New Roman" pitchFamily="18" charset="0"/>
              </a:rPr>
              <a:t>Changes</a:t>
            </a:r>
            <a:r>
              <a:rPr sz="2800" i="1" spc="-13" dirty="0">
                <a:latin typeface="Times New Roman" pitchFamily="18" charset="0"/>
                <a:cs typeface="Times New Roman" pitchFamily="18" charset="0"/>
              </a:rPr>
              <a:t> </a:t>
            </a:r>
            <a:r>
              <a:rPr sz="2800" i="1" dirty="0">
                <a:latin typeface="Times New Roman" pitchFamily="18" charset="0"/>
                <a:cs typeface="Times New Roman" pitchFamily="18" charset="0"/>
              </a:rPr>
              <a:t>in</a:t>
            </a:r>
            <a:r>
              <a:rPr sz="2800" i="1" spc="13" dirty="0">
                <a:latin typeface="Times New Roman" pitchFamily="18" charset="0"/>
                <a:cs typeface="Times New Roman" pitchFamily="18" charset="0"/>
              </a:rPr>
              <a:t> </a:t>
            </a:r>
            <a:r>
              <a:rPr sz="2800" i="1" dirty="0">
                <a:latin typeface="Times New Roman" pitchFamily="18" charset="0"/>
                <a:cs typeface="Times New Roman" pitchFamily="18" charset="0"/>
              </a:rPr>
              <a:t>policy</a:t>
            </a:r>
            <a:r>
              <a:rPr sz="2800" i="1" spc="7" dirty="0">
                <a:latin typeface="Times New Roman" pitchFamily="18" charset="0"/>
                <a:cs typeface="Times New Roman" pitchFamily="18" charset="0"/>
              </a:rPr>
              <a:t> </a:t>
            </a:r>
            <a:r>
              <a:rPr sz="2800" i="1" spc="-7" dirty="0">
                <a:latin typeface="Times New Roman" pitchFamily="18" charset="0"/>
                <a:cs typeface="Times New Roman" pitchFamily="18" charset="0"/>
              </a:rPr>
              <a:t>that</a:t>
            </a:r>
            <a:r>
              <a:rPr sz="2800" i="1" spc="13" dirty="0">
                <a:latin typeface="Times New Roman" pitchFamily="18" charset="0"/>
                <a:cs typeface="Times New Roman" pitchFamily="18" charset="0"/>
              </a:rPr>
              <a:t> </a:t>
            </a:r>
            <a:r>
              <a:rPr sz="2800" i="1" dirty="0">
                <a:latin typeface="Times New Roman" pitchFamily="18" charset="0"/>
                <a:cs typeface="Times New Roman" pitchFamily="18" charset="0"/>
              </a:rPr>
              <a:t>will </a:t>
            </a:r>
            <a:r>
              <a:rPr sz="2800" i="1" spc="-13" dirty="0">
                <a:latin typeface="Times New Roman" pitchFamily="18" charset="0"/>
                <a:cs typeface="Times New Roman" pitchFamily="18" charset="0"/>
              </a:rPr>
              <a:t>affect</a:t>
            </a:r>
            <a:r>
              <a:rPr sz="2800" i="1" spc="20" dirty="0">
                <a:latin typeface="Times New Roman" pitchFamily="18" charset="0"/>
                <a:cs typeface="Times New Roman" pitchFamily="18" charset="0"/>
              </a:rPr>
              <a:t> </a:t>
            </a:r>
            <a:r>
              <a:rPr sz="2800" i="1" spc="-7" dirty="0">
                <a:latin typeface="Times New Roman" pitchFamily="18" charset="0"/>
                <a:cs typeface="Times New Roman" pitchFamily="18" charset="0"/>
              </a:rPr>
              <a:t>investments</a:t>
            </a:r>
            <a:endParaRPr sz="2800"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t>Stakeholder</a:t>
            </a:r>
            <a:r>
              <a:rPr lang="en-US" sz="3600" b="1" spc="-60" dirty="0" smtClean="0"/>
              <a:t> </a:t>
            </a:r>
            <a:r>
              <a:rPr lang="en-US" sz="3600" b="1" dirty="0" smtClean="0"/>
              <a:t>6:</a:t>
            </a:r>
            <a:r>
              <a:rPr lang="en-US" sz="3600" b="1" spc="-13" dirty="0" smtClean="0"/>
              <a:t> </a:t>
            </a:r>
            <a:r>
              <a:rPr lang="en-US" sz="3600" b="1" spc="-20" dirty="0" smtClean="0">
                <a:solidFill>
                  <a:srgbClr val="001F5F"/>
                </a:solidFill>
              </a:rPr>
              <a:t>Environment</a:t>
            </a:r>
            <a:r>
              <a:rPr lang="en-US" sz="3600" b="1" spc="-47" dirty="0" smtClean="0">
                <a:solidFill>
                  <a:srgbClr val="001F5F"/>
                </a:solidFill>
              </a:rPr>
              <a:t> </a:t>
            </a:r>
            <a:r>
              <a:rPr lang="en-US" sz="3600" b="1" spc="-13" dirty="0" smtClean="0">
                <a:solidFill>
                  <a:srgbClr val="001F5F"/>
                </a:solidFill>
              </a:rPr>
              <a:t>Constraints</a:t>
            </a:r>
            <a:endParaRPr lang="en-US" sz="3400" b="1" dirty="0">
              <a:solidFill>
                <a:schemeClr val="tx1"/>
              </a:solidFill>
            </a:endParaRPr>
          </a:p>
        </p:txBody>
      </p:sp>
      <p:sp>
        <p:nvSpPr>
          <p:cNvPr id="5" name="Date Placeholder 4"/>
          <p:cNvSpPr>
            <a:spLocks noGrp="1"/>
          </p:cNvSpPr>
          <p:nvPr>
            <p:ph type="dt" sz="half" idx="10"/>
          </p:nvPr>
        </p:nvSpPr>
        <p:spPr/>
        <p:txBody>
          <a:bodyPr/>
          <a:lstStyle/>
          <a:p>
            <a:fld id="{7A995670-8A89-4C76-B39F-9213F42C4594}"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135</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2400" dirty="0" err="1"/>
              <a:t>Noida</a:t>
            </a:r>
            <a:r>
              <a:rPr lang="en-US" sz="2400" dirty="0"/>
              <a:t> </a:t>
            </a:r>
            <a:r>
              <a:rPr lang="en-US" sz="2400" dirty="0" smtClean="0"/>
              <a:t>Institute </a:t>
            </a:r>
            <a:r>
              <a:rPr lang="en-US" sz="2400" dirty="0"/>
              <a:t>of Engineering and Technology, Greater </a:t>
            </a:r>
            <a:r>
              <a:rPr lang="en-US" sz="2400" dirty="0" err="1"/>
              <a:t>Noida</a:t>
            </a:r>
            <a:endParaRPr lang="en-US" sz="2400" dirty="0"/>
          </a:p>
        </p:txBody>
      </p:sp>
      <p:sp>
        <p:nvSpPr>
          <p:cNvPr id="3" name="Subtitle 2"/>
          <p:cNvSpPr>
            <a:spLocks noGrp="1"/>
          </p:cNvSpPr>
          <p:nvPr>
            <p:ph type="subTitle" idx="1"/>
          </p:nvPr>
        </p:nvSpPr>
        <p:spPr>
          <a:xfrm>
            <a:off x="1371600" y="914400"/>
            <a:ext cx="7010400" cy="1752600"/>
          </a:xfrm>
        </p:spPr>
        <p:style>
          <a:lnRef idx="2">
            <a:schemeClr val="accent5"/>
          </a:lnRef>
          <a:fillRef idx="1">
            <a:schemeClr val="lt1"/>
          </a:fillRef>
          <a:effectRef idx="0">
            <a:schemeClr val="accent5"/>
          </a:effectRef>
          <a:fontRef idx="minor">
            <a:schemeClr val="dk1"/>
          </a:fontRef>
        </p:style>
        <p:txBody>
          <a:bodyPr rtlCol="0">
            <a:normAutofit/>
          </a:bodyPr>
          <a:lstStyle/>
          <a:p>
            <a:pPr eaLnBrk="1" fontAlgn="auto" hangingPunct="1">
              <a:spcAft>
                <a:spcPts val="0"/>
              </a:spcAft>
              <a:defRPr/>
            </a:pPr>
            <a:endParaRPr lang="en-US" sz="3200" b="1" dirty="0" smtClean="0">
              <a:solidFill>
                <a:schemeClr val="tx1"/>
              </a:solidFill>
              <a:latin typeface="Times New Roman" pitchFamily="18" charset="0"/>
              <a:cs typeface="Times New Roman" pitchFamily="18" charset="0"/>
            </a:endParaRPr>
          </a:p>
          <a:p>
            <a:pPr>
              <a:defRPr/>
            </a:pPr>
            <a:r>
              <a:rPr lang="en-US" sz="3200" b="1" dirty="0" smtClean="0">
                <a:solidFill>
                  <a:schemeClr val="tx1"/>
                </a:solidFill>
                <a:latin typeface="Times New Roman" pitchFamily="18" charset="0"/>
                <a:cs typeface="Times New Roman" pitchFamily="18" charset="0"/>
              </a:rPr>
              <a:t>Brainstorming </a:t>
            </a:r>
            <a:endParaRPr lang="en-US" sz="3200" b="1" dirty="0">
              <a:solidFill>
                <a:schemeClr val="tx1"/>
              </a:solidFill>
              <a:latin typeface="Times New Roman" pitchFamily="18" charset="0"/>
              <a:cs typeface="Times New Roman" pitchFamily="18" charset="0"/>
            </a:endParaRPr>
          </a:p>
        </p:txBody>
      </p:sp>
      <p:sp>
        <p:nvSpPr>
          <p:cNvPr id="6" name="Subtitle 2"/>
          <p:cNvSpPr txBox="1">
            <a:spLocks/>
          </p:cNvSpPr>
          <p:nvPr/>
        </p:nvSpPr>
        <p:spPr>
          <a:xfrm>
            <a:off x="5562600" y="3962400"/>
            <a:ext cx="32766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endParaRPr lang="en-US" sz="2400" dirty="0">
              <a:solidFill>
                <a:schemeClr val="tx1"/>
              </a:solidFill>
            </a:endParaRPr>
          </a:p>
          <a:p>
            <a:pPr algn="ctr" fontAlgn="auto">
              <a:spcBef>
                <a:spcPct val="20000"/>
              </a:spcBef>
              <a:spcAft>
                <a:spcPts val="0"/>
              </a:spcAft>
              <a:buFont typeface="Arial" pitchFamily="34" charset="0"/>
              <a:buNone/>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algn="ctr" fontAlgn="auto">
              <a:spcBef>
                <a:spcPct val="20000"/>
              </a:spcBef>
              <a:spcAft>
                <a:spcPts val="0"/>
              </a:spcAft>
              <a:buFont typeface="Arial" pitchFamily="34" charset="0"/>
              <a:buNone/>
              <a:defRPr/>
            </a:pPr>
            <a:r>
              <a:rPr lang="en-US" sz="2400" dirty="0" smtClean="0">
                <a:solidFill>
                  <a:schemeClr val="tx1"/>
                </a:solidFill>
              </a:rPr>
              <a:t>Assistant Professor (MBA)</a:t>
            </a:r>
          </a:p>
          <a:p>
            <a:pPr algn="ctr" fontAlgn="auto">
              <a:spcBef>
                <a:spcPct val="20000"/>
              </a:spcBef>
              <a:spcAft>
                <a:spcPts val="0"/>
              </a:spcAft>
              <a:buFont typeface="Arial" pitchFamily="34" charset="0"/>
              <a:buNone/>
              <a:defRPr/>
            </a:pPr>
            <a:endParaRPr lang="en-US" sz="2400" dirty="0">
              <a:solidFill>
                <a:schemeClr val="tx1"/>
              </a:solidFill>
            </a:endParaRPr>
          </a:p>
        </p:txBody>
      </p:sp>
      <p:pic>
        <p:nvPicPr>
          <p:cNvPr id="2055" name="Picture 4" descr="C:\Users\Manks\Downloads\speak.png"/>
          <p:cNvPicPr>
            <a:picLocks noChangeAspect="1" noChangeArrowheads="1"/>
          </p:cNvPicPr>
          <p:nvPr/>
        </p:nvPicPr>
        <p:blipFill>
          <a:blip r:embed="rId3"/>
          <a:srcRect/>
          <a:stretch>
            <a:fillRect/>
          </a:stretch>
        </p:blipFill>
        <p:spPr bwMode="auto">
          <a:xfrm>
            <a:off x="6477000" y="2895600"/>
            <a:ext cx="1524000" cy="914400"/>
          </a:xfrm>
          <a:prstGeom prst="rect">
            <a:avLst/>
          </a:prstGeom>
          <a:noFill/>
          <a:ln w="9525">
            <a:noFill/>
            <a:miter lim="800000"/>
            <a:headEnd/>
            <a:tailEnd/>
          </a:ln>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r>
              <a:rPr lang="en-US" sz="2500" dirty="0">
                <a:solidFill>
                  <a:schemeClr val="tx1"/>
                </a:solidFill>
              </a:rPr>
              <a:t>Unit: </a:t>
            </a:r>
            <a:r>
              <a:rPr lang="en-US" sz="2500" dirty="0" smtClean="0">
                <a:solidFill>
                  <a:schemeClr val="tx1"/>
                </a:solidFill>
              </a:rPr>
              <a:t>2</a:t>
            </a:r>
            <a:endParaRPr lang="en-US" sz="2500" dirty="0">
              <a:solidFill>
                <a:schemeClr val="tx1"/>
              </a:solidFill>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pPr fontAlgn="auto">
              <a:spcAft>
                <a:spcPts val="0"/>
              </a:spcAft>
              <a:defRPr/>
            </a:pPr>
            <a:r>
              <a:rPr lang="en-US" sz="2400" b="1" dirty="0">
                <a:solidFill>
                  <a:schemeClr val="tx1"/>
                </a:solidFill>
              </a:rPr>
              <a:t>          </a:t>
            </a:r>
            <a:r>
              <a:rPr lang="en-US" sz="2400" b="1" dirty="0" smtClean="0">
                <a:solidFill>
                  <a:schemeClr val="tx1"/>
                </a:solidFill>
              </a:rPr>
              <a:t>Design Thinking-I</a:t>
            </a:r>
            <a:endParaRPr lang="en-US" sz="2000" b="1" dirty="0">
              <a:solidFill>
                <a:schemeClr val="tx1"/>
              </a:solidFill>
            </a:endParaRPr>
          </a:p>
          <a:p>
            <a:pPr algn="ctr" fontAlgn="auto">
              <a:spcBef>
                <a:spcPct val="20000"/>
              </a:spcBef>
              <a:spcAft>
                <a:spcPts val="0"/>
              </a:spcAft>
              <a:defRPr/>
            </a:pPr>
            <a:r>
              <a:rPr lang="en-US" sz="2400" dirty="0">
                <a:solidFill>
                  <a:schemeClr val="tx1"/>
                </a:solidFill>
              </a:rPr>
              <a:t> </a:t>
            </a: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buFont typeface="Arial" pitchFamily="34" charset="0"/>
              <a:buNone/>
              <a:defRPr/>
            </a:pPr>
            <a:endParaRPr lang="en-US" sz="2000" dirty="0">
              <a:solidFill>
                <a:schemeClr val="tx1"/>
              </a:solidFill>
            </a:endParaRPr>
          </a:p>
          <a:p>
            <a:pPr algn="ctr" fontAlgn="auto">
              <a:spcBef>
                <a:spcPct val="20000"/>
              </a:spcBef>
              <a:spcAft>
                <a:spcPts val="0"/>
              </a:spcAft>
              <a:buFont typeface="Arial" pitchFamily="34" charset="0"/>
              <a:buNone/>
              <a:defRPr/>
            </a:pPr>
            <a:r>
              <a:rPr lang="en-US" sz="2000" dirty="0" err="1">
                <a:solidFill>
                  <a:schemeClr val="tx1"/>
                </a:solidFill>
              </a:rPr>
              <a:t>B.Tech</a:t>
            </a:r>
            <a:r>
              <a:rPr lang="en-US" sz="2000" dirty="0">
                <a:solidFill>
                  <a:schemeClr val="tx1"/>
                </a:solidFill>
              </a:rPr>
              <a:t> 2</a:t>
            </a:r>
            <a:r>
              <a:rPr lang="en-US" sz="2000" baseline="30000" dirty="0">
                <a:solidFill>
                  <a:schemeClr val="tx1"/>
                </a:solidFill>
              </a:rPr>
              <a:t>nd</a:t>
            </a:r>
            <a:r>
              <a:rPr lang="en-US" sz="2000" dirty="0">
                <a:solidFill>
                  <a:schemeClr val="tx1"/>
                </a:solidFill>
              </a:rPr>
              <a:t> </a:t>
            </a:r>
            <a:r>
              <a:rPr lang="en-US" sz="2000" dirty="0" err="1" smtClean="0">
                <a:solidFill>
                  <a:schemeClr val="tx1"/>
                </a:solidFill>
              </a:rPr>
              <a:t>Sem</a:t>
            </a:r>
            <a:endParaRPr lang="en-US" sz="2000" dirty="0">
              <a:solidFill>
                <a:schemeClr val="tx1"/>
              </a:solidFill>
            </a:endParaRPr>
          </a:p>
        </p:txBody>
      </p:sp>
      <p:pic>
        <p:nvPicPr>
          <p:cNvPr id="9"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a:xfrm>
            <a:off x="323557" y="914400"/>
            <a:ext cx="8439443" cy="5562600"/>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Brainstorming is a great way to come with a plenty of ideas that you would not be able to generate by just sitting down with a pen and paper.</a:t>
            </a:r>
          </a:p>
          <a:p>
            <a:pPr algn="just">
              <a:lnSpc>
                <a:spcPct val="150000"/>
              </a:lnSpc>
              <a:buFont typeface="Wingdings" pitchFamily="2" charset="2"/>
              <a:buChar char="Ø"/>
            </a:pPr>
            <a:r>
              <a:rPr lang="en-US" sz="2400" dirty="0" smtClean="0">
                <a:latin typeface="Times New Roman" pitchFamily="18" charset="0"/>
                <a:cs typeface="Times New Roman" pitchFamily="18" charset="0"/>
              </a:rPr>
              <a:t>The intention of brainstorming is to leverage the collective thinking of the group by engaging with each other, listening and building on other ideas.</a:t>
            </a:r>
          </a:p>
          <a:p>
            <a:pPr algn="just">
              <a:lnSpc>
                <a:spcPct val="150000"/>
              </a:lnSpc>
              <a:buFont typeface="Wingdings" pitchFamily="2" charset="2"/>
              <a:buChar char="Ø"/>
            </a:pPr>
            <a:r>
              <a:rPr lang="en-US" sz="2400" dirty="0" smtClean="0">
                <a:latin typeface="Times New Roman" pitchFamily="18" charset="0"/>
                <a:cs typeface="Times New Roman" pitchFamily="18" charset="0"/>
              </a:rPr>
              <a:t> Brainstorming can be used throughout the Design Thinking process to come up with a Design Solution.</a:t>
            </a: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C0A6A598-2598-4741-880B-54299362A441}" type="slidenum">
              <a:rPr lang="en-US"/>
              <a:pPr>
                <a:defRPr/>
              </a:pPr>
              <a:t>137</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a:t>Brainstorming</a:t>
            </a:r>
          </a:p>
        </p:txBody>
      </p:sp>
      <p:sp>
        <p:nvSpPr>
          <p:cNvPr id="8" name="Date Placeholder 7"/>
          <p:cNvSpPr>
            <a:spLocks noGrp="1"/>
          </p:cNvSpPr>
          <p:nvPr>
            <p:ph type="dt" sz="half" idx="10"/>
          </p:nvPr>
        </p:nvSpPr>
        <p:spPr/>
        <p:txBody>
          <a:bodyPr/>
          <a:lstStyle/>
          <a:p>
            <a:fld id="{28534E2D-363A-4EF3-8009-94FD701D0193}"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533400" y="914400"/>
            <a:ext cx="8229600" cy="5562600"/>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 Can be done for a well-defined problem or issue.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Also can be done for a problem/issue that has several possible solutions.</a:t>
            </a:r>
          </a:p>
          <a:p>
            <a:pPr algn="just">
              <a:lnSpc>
                <a:spcPct val="150000"/>
              </a:lnSpc>
              <a:buFont typeface="Wingdings" pitchFamily="2" charset="2"/>
              <a:buChar char="Ø"/>
            </a:pPr>
            <a:r>
              <a:rPr lang="en-US" sz="2400" dirty="0" smtClean="0">
                <a:latin typeface="Times New Roman" pitchFamily="18" charset="0"/>
                <a:cs typeface="Times New Roman" pitchFamily="18" charset="0"/>
              </a:rPr>
              <a:t>Can happen only with few constraints.</a:t>
            </a:r>
          </a:p>
          <a:p>
            <a:pPr algn="just">
              <a:lnSpc>
                <a:spcPct val="150000"/>
              </a:lnSpc>
              <a:buFont typeface="Wingdings" pitchFamily="2" charset="2"/>
              <a:buChar char="Ø"/>
            </a:pPr>
            <a:r>
              <a:rPr lang="en-US" sz="2400" dirty="0" smtClean="0">
                <a:latin typeface="Times New Roman" pitchFamily="18" charset="0"/>
                <a:cs typeface="Times New Roman" pitchFamily="18" charset="0"/>
              </a:rPr>
              <a:t>Comes to play when there is a need to generate ideas.</a:t>
            </a:r>
          </a:p>
          <a:p>
            <a:pPr algn="just">
              <a:lnSpc>
                <a:spcPct val="150000"/>
              </a:lnSpc>
              <a:buFont typeface="Wingdings" pitchFamily="2" charset="2"/>
              <a:buChar char="Ø"/>
            </a:pPr>
            <a:r>
              <a:rPr lang="en-US" sz="2400" dirty="0" smtClean="0">
                <a:latin typeface="Times New Roman" pitchFamily="18" charset="0"/>
                <a:cs typeface="Times New Roman" pitchFamily="18" charset="0"/>
              </a:rPr>
              <a:t>Happens best in reasonably larger groups.</a:t>
            </a:r>
          </a:p>
          <a:p>
            <a:pPr algn="just">
              <a:lnSpc>
                <a:spcPct val="150000"/>
              </a:lnSpc>
              <a:buFont typeface="Arial" charset="0"/>
              <a:buNone/>
            </a:pP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t>
            </a: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215F1C38-1E95-4E3F-9EC7-D41E0818431B}" type="slidenum">
              <a:rPr lang="en-US"/>
              <a:pPr>
                <a:defRPr/>
              </a:pPr>
              <a:t>138</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a:t>Effective Brainstorming</a:t>
            </a:r>
          </a:p>
        </p:txBody>
      </p:sp>
      <p:sp>
        <p:nvSpPr>
          <p:cNvPr id="8" name="Date Placeholder 7"/>
          <p:cNvSpPr>
            <a:spLocks noGrp="1"/>
          </p:cNvSpPr>
          <p:nvPr>
            <p:ph type="dt" sz="half" idx="10"/>
          </p:nvPr>
        </p:nvSpPr>
        <p:spPr/>
        <p:txBody>
          <a:bodyPr/>
          <a:lstStyle/>
          <a:p>
            <a:fld id="{6186FAC5-BB89-4BFF-B1D1-EB4B8E91A71E}"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379836" y="1167636"/>
            <a:ext cx="8580120" cy="4065545"/>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Trainer  to divide the class into 3 bigger groups of 10 each.</a:t>
            </a:r>
          </a:p>
          <a:p>
            <a:pPr algn="just">
              <a:buFont typeface="Wingdings" pitchFamily="2" charset="2"/>
              <a:buChar char="Ø"/>
            </a:pPr>
            <a:r>
              <a:rPr lang="en-US" sz="2400" dirty="0" smtClean="0">
                <a:latin typeface="Times New Roman" pitchFamily="18" charset="0"/>
                <a:cs typeface="Times New Roman" pitchFamily="18" charset="0"/>
              </a:rPr>
              <a:t>These teams will be different from usual project team.</a:t>
            </a:r>
          </a:p>
          <a:p>
            <a:pPr algn="just">
              <a:buFont typeface="Wingdings" pitchFamily="2" charset="2"/>
              <a:buChar char="Ø"/>
            </a:pPr>
            <a:r>
              <a:rPr lang="en-US" sz="2400" dirty="0" smtClean="0">
                <a:latin typeface="Times New Roman" pitchFamily="18" charset="0"/>
                <a:cs typeface="Times New Roman" pitchFamily="18" charset="0"/>
              </a:rPr>
              <a:t>Share a few general topics and ask each them to choose one.</a:t>
            </a:r>
          </a:p>
          <a:p>
            <a:pPr algn="just">
              <a:buFont typeface="Arial" charset="0"/>
              <a:buNone/>
            </a:pPr>
            <a:r>
              <a:rPr lang="en-US" sz="2400" dirty="0" smtClean="0">
                <a:latin typeface="Times New Roman" pitchFamily="18" charset="0"/>
                <a:cs typeface="Times New Roman" pitchFamily="18" charset="0"/>
              </a:rPr>
              <a:t>  - How to improve hygiene in the village</a:t>
            </a:r>
          </a:p>
          <a:p>
            <a:pPr algn="just">
              <a:buFont typeface="Arial" charset="0"/>
              <a:buNone/>
            </a:pPr>
            <a:r>
              <a:rPr lang="en-US" sz="2400" dirty="0" smtClean="0">
                <a:latin typeface="Times New Roman" pitchFamily="18" charset="0"/>
                <a:cs typeface="Times New Roman" pitchFamily="18" charset="0"/>
              </a:rPr>
              <a:t>  - How to improve  traffic condition in the city.</a:t>
            </a:r>
          </a:p>
          <a:p>
            <a:pPr algn="just">
              <a:buFont typeface="Arial" charset="0"/>
              <a:buNone/>
            </a:pPr>
            <a:r>
              <a:rPr lang="en-US" sz="2400" dirty="0" smtClean="0">
                <a:latin typeface="Times New Roman" pitchFamily="18" charset="0"/>
                <a:cs typeface="Times New Roman" pitchFamily="18" charset="0"/>
              </a:rPr>
              <a:t>  - How will you effectively control cyber stalking / cyber crime.</a:t>
            </a:r>
          </a:p>
          <a:p>
            <a:pPr algn="just">
              <a:buFont typeface="Wingdings" pitchFamily="2" charset="2"/>
              <a:buChar char="Ø"/>
            </a:pPr>
            <a:r>
              <a:rPr lang="en-US" sz="2400" dirty="0" smtClean="0">
                <a:latin typeface="Times New Roman" pitchFamily="18" charset="0"/>
                <a:cs typeface="Times New Roman" pitchFamily="18" charset="0"/>
              </a:rPr>
              <a:t>Ask them to brainstorm with a goal to come with as many ideas as possible without any judgment. </a:t>
            </a: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1F73DE2E-6484-4EC1-8A16-CCB887C723CE}" type="slidenum">
              <a:rPr lang="en-US"/>
              <a:pPr>
                <a:defRPr/>
              </a:pPr>
              <a:t>139</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 </a:t>
            </a:r>
            <a:r>
              <a:rPr lang="en-US" sz="2800" b="1" dirty="0" smtClean="0"/>
              <a:t>Brainstorming: How to Conduct</a:t>
            </a:r>
            <a:endParaRPr lang="en-US" sz="3600" b="1" dirty="0"/>
          </a:p>
        </p:txBody>
      </p:sp>
      <p:sp>
        <p:nvSpPr>
          <p:cNvPr id="8" name="Date Placeholder 7"/>
          <p:cNvSpPr>
            <a:spLocks noGrp="1"/>
          </p:cNvSpPr>
          <p:nvPr>
            <p:ph type="dt" sz="half" idx="10"/>
          </p:nvPr>
        </p:nvSpPr>
        <p:spPr/>
        <p:txBody>
          <a:bodyPr/>
          <a:lstStyle/>
          <a:p>
            <a:fld id="{0784C060-5D94-4B9E-8A60-B726C654C110}"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latin typeface="Times New Roman" pitchFamily="18" charset="0"/>
                <a:cs typeface="Times New Roman" pitchFamily="18" charset="0"/>
              </a:rPr>
              <a:t>Human as a co-existence of ‘I’ (self) and body </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Content Placeholder 8"/>
          <p:cNvGraphicFramePr>
            <a:graphicFrameLocks noGrp="1"/>
          </p:cNvGraphicFramePr>
          <p:nvPr>
            <p:ph idx="1"/>
          </p:nvPr>
        </p:nvGraphicFramePr>
        <p:xfrm>
          <a:off x="76200" y="762000"/>
          <a:ext cx="8991599" cy="3582342"/>
        </p:xfrm>
        <a:graphic>
          <a:graphicData uri="http://schemas.openxmlformats.org/drawingml/2006/table">
            <a:tbl>
              <a:tblPr/>
              <a:tblGrid>
                <a:gridCol w="1907230"/>
                <a:gridCol w="3492828"/>
                <a:gridCol w="3591541"/>
              </a:tblGrid>
              <a:tr h="660910">
                <a:tc>
                  <a:txBody>
                    <a:bodyPr/>
                    <a:lstStyle/>
                    <a:p>
                      <a:pPr marL="0" marR="0" algn="ctr">
                        <a:spcBef>
                          <a:spcPts val="0"/>
                        </a:spcBef>
                        <a:spcAft>
                          <a:spcPts val="0"/>
                        </a:spcAft>
                      </a:pPr>
                      <a:r>
                        <a:rPr lang="en-US" sz="2000" dirty="0">
                          <a:solidFill>
                            <a:srgbClr val="993300"/>
                          </a:solidFill>
                          <a:latin typeface="Arial"/>
                          <a:ea typeface="Times New Roman"/>
                          <a:cs typeface="Times New Roman"/>
                        </a:rPr>
                        <a:t> </a:t>
                      </a:r>
                      <a:r>
                        <a:rPr lang="en-US" sz="2000" b="1" dirty="0">
                          <a:latin typeface="Arial"/>
                          <a:ea typeface="Times New Roman"/>
                          <a:cs typeface="Times New Roman"/>
                        </a:rPr>
                        <a:t>Human </a:t>
                      </a:r>
                      <a:r>
                        <a:rPr lang="en-US" sz="2000" b="1" dirty="0" smtClean="0">
                          <a:latin typeface="Arial"/>
                          <a:ea typeface="Times New Roman"/>
                          <a:cs typeface="Times New Roman"/>
                        </a:rPr>
                        <a:t>Being</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Self </a:t>
                      </a:r>
                      <a:r>
                        <a:rPr lang="en-US" sz="2000" b="1" dirty="0">
                          <a:latin typeface="Arial"/>
                          <a:ea typeface="Times New Roman"/>
                          <a:cs typeface="Times New Roman"/>
                        </a:rPr>
                        <a:t>(I</a:t>
                      </a:r>
                      <a:r>
                        <a:rPr lang="en-US" sz="2000" b="1" dirty="0" smtClean="0">
                          <a:latin typeface="Arial"/>
                          <a:ea typeface="Times New Roman"/>
                          <a:cs typeface="Times New Roman"/>
                        </a:rPr>
                        <a:t>)</a:t>
                      </a: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Body</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r>
              <a:tr h="550758">
                <a:tc>
                  <a:txBody>
                    <a:bodyPr/>
                    <a:lstStyle/>
                    <a:p>
                      <a:pPr marL="0" marR="0" algn="l">
                        <a:spcBef>
                          <a:spcPts val="0"/>
                        </a:spcBef>
                        <a:spcAft>
                          <a:spcPts val="0"/>
                        </a:spcAft>
                      </a:pPr>
                      <a:r>
                        <a:rPr lang="en-US" sz="2000" b="1" dirty="0" smtClean="0">
                          <a:latin typeface="Arial"/>
                          <a:ea typeface="Times New Roman"/>
                          <a:cs typeface="Times New Roman"/>
                        </a:rPr>
                        <a:t>Need</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Happiness (e.g. Respect</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Physical Facility (e.g. Food</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50758">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Continuous</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Temporary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26138">
                <a:tc>
                  <a:txBody>
                    <a:bodyPr/>
                    <a:lstStyle/>
                    <a:p>
                      <a:pPr marL="457200" marR="0" lvl="1" algn="l">
                        <a:spcBef>
                          <a:spcPts val="0"/>
                        </a:spcBef>
                        <a:spcAft>
                          <a:spcPts val="0"/>
                        </a:spcAft>
                      </a:pPr>
                      <a:r>
                        <a:rPr lang="en-US" sz="2000" b="1" smtClean="0">
                          <a:latin typeface="Arial"/>
                          <a:ea typeface="Times New Roman"/>
                          <a:cs typeface="Times New Roman"/>
                        </a:rPr>
                        <a:t>In Quantity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Qualitative (is Feeling)</a:t>
                      </a:r>
                      <a:endParaRPr lang="en-US" sz="1400" b="1" dirty="0" smtClean="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Quantitative </a:t>
                      </a:r>
                      <a:r>
                        <a:rPr lang="en-US" sz="2000" b="1" dirty="0" smtClean="0">
                          <a:latin typeface="Arial"/>
                          <a:ea typeface="Times New Roman"/>
                          <a:cs typeface="Times New Roman"/>
                        </a:rPr>
                        <a:t>(Required in Limited Quantity)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26138">
                <a:tc>
                  <a:txBody>
                    <a:bodyPr/>
                    <a:lstStyle/>
                    <a:p>
                      <a:pPr marL="457200" marR="0" lvl="1" algn="l">
                        <a:spcBef>
                          <a:spcPts val="0"/>
                        </a:spcBef>
                        <a:spcAft>
                          <a:spcPts val="0"/>
                        </a:spcAft>
                      </a:pPr>
                      <a:r>
                        <a:rPr lang="en-US" sz="2000" b="1" dirty="0">
                          <a:latin typeface="Arial"/>
                          <a:ea typeface="Times New Roman"/>
                          <a:cs typeface="Times New Roman"/>
                        </a:rPr>
                        <a:t>Fulfilled </a:t>
                      </a:r>
                      <a:r>
                        <a:rPr lang="en-US" sz="2000" b="1" dirty="0" smtClean="0">
                          <a:latin typeface="Arial"/>
                          <a:ea typeface="Times New Roman"/>
                          <a:cs typeface="Times New Roman"/>
                        </a:rPr>
                        <a:t>By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Right Understanding &amp; Right </a:t>
                      </a:r>
                      <a:r>
                        <a:rPr lang="en-US" sz="2000" b="1" dirty="0" smtClean="0">
                          <a:solidFill>
                            <a:schemeClr val="bg1"/>
                          </a:solidFill>
                          <a:latin typeface="Arial"/>
                          <a:ea typeface="Times New Roman"/>
                          <a:cs typeface="Times New Roman"/>
                        </a:rPr>
                        <a:t>Feeling</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800080"/>
                    </a:solidFill>
                  </a:tcPr>
                </a:tc>
                <a:tc>
                  <a:txBody>
                    <a:bodyPr/>
                    <a:lstStyle/>
                    <a:p>
                      <a:pPr marL="0" marR="0">
                        <a:spcBef>
                          <a:spcPts val="0"/>
                        </a:spcBef>
                        <a:spcAft>
                          <a:spcPts val="0"/>
                        </a:spcAft>
                      </a:pPr>
                      <a:r>
                        <a:rPr lang="en-US" sz="2000" b="1" dirty="0" err="1" smtClean="0">
                          <a:latin typeface="Arial"/>
                          <a:ea typeface="Times New Roman"/>
                          <a:cs typeface="Times New Roman"/>
                        </a:rPr>
                        <a:t>Physio</a:t>
                      </a:r>
                      <a:r>
                        <a:rPr lang="en-US" sz="2000" b="1" dirty="0" smtClean="0">
                          <a:latin typeface="Arial"/>
                          <a:ea typeface="Times New Roman"/>
                          <a:cs typeface="Times New Roman"/>
                        </a:rPr>
                        <a:t>-chemical Things</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chemeClr val="accent5">
                        <a:lumMod val="40000"/>
                        <a:lumOff val="60000"/>
                      </a:schemeClr>
                    </a:solidFill>
                  </a:tcPr>
                </a:tc>
              </a:tr>
              <a:tr h="151459">
                <a:tc>
                  <a:txBody>
                    <a:bodyPr/>
                    <a:lstStyle/>
                    <a:p>
                      <a:pPr marL="0" marR="0" algn="l">
                        <a:spcBef>
                          <a:spcPts val="0"/>
                        </a:spcBef>
                        <a:spcAft>
                          <a:spcPts val="0"/>
                        </a:spcAft>
                      </a:pPr>
                      <a:endParaRPr lang="en-US" sz="1100" b="1" dirty="0">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100" b="1">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100" b="1" dirty="0">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FFFFFF"/>
                    </a:solidFill>
                  </a:tcPr>
                </a:tc>
              </a:tr>
            </a:tbl>
          </a:graphicData>
        </a:graphic>
      </p:graphicFrame>
      <p:sp>
        <p:nvSpPr>
          <p:cNvPr id="11" name="Rectangle 10"/>
          <p:cNvSpPr/>
          <p:nvPr/>
        </p:nvSpPr>
        <p:spPr>
          <a:xfrm>
            <a:off x="152400" y="4923472"/>
            <a:ext cx="8915400" cy="1477328"/>
          </a:xfrm>
          <a:prstGeom prst="rect">
            <a:avLst/>
          </a:prstGeom>
        </p:spPr>
        <p:txBody>
          <a:bodyPr wrap="square">
            <a:spAutoFit/>
          </a:bodyPr>
          <a:lstStyle/>
          <a:p>
            <a:pPr>
              <a:buFont typeface="Symbol" pitchFamily="18" charset="2"/>
              <a:buNone/>
              <a:defRPr/>
            </a:pPr>
            <a:r>
              <a:rPr lang="en-US" b="1" dirty="0" smtClean="0"/>
              <a:t>The needs of the Body can not be fulfilled by Right Understanding, Right Feelings alone</a:t>
            </a:r>
          </a:p>
          <a:p>
            <a:pPr>
              <a:buFont typeface="Symbol" pitchFamily="18" charset="2"/>
              <a:buNone/>
              <a:defRPr/>
            </a:pPr>
            <a:r>
              <a:rPr lang="en-US" b="1" dirty="0" smtClean="0"/>
              <a:t>The needs of the Self can not be fulfilled by </a:t>
            </a:r>
            <a:r>
              <a:rPr lang="en-US" b="1" dirty="0" err="1" smtClean="0"/>
              <a:t>Physio</a:t>
            </a:r>
            <a:r>
              <a:rPr lang="en-US" b="1" dirty="0" smtClean="0"/>
              <a:t>-Chemical Things</a:t>
            </a:r>
          </a:p>
          <a:p>
            <a:pPr>
              <a:buFont typeface="Symbol" pitchFamily="18" charset="2"/>
              <a:buNone/>
              <a:defRPr/>
            </a:pPr>
            <a:endParaRPr lang="en-US" b="1" dirty="0" smtClean="0"/>
          </a:p>
          <a:p>
            <a:pPr>
              <a:buFont typeface="Symbol" pitchFamily="18" charset="2"/>
              <a:buNone/>
              <a:defRPr/>
            </a:pPr>
            <a:r>
              <a:rPr lang="en-US" b="1" dirty="0" smtClean="0"/>
              <a:t>Both type of needs have to be understood  separately</a:t>
            </a:r>
          </a:p>
          <a:p>
            <a:pPr>
              <a:buFont typeface="Symbol" pitchFamily="18" charset="2"/>
              <a:buNone/>
              <a:defRPr/>
            </a:pPr>
            <a:r>
              <a:rPr lang="en-US" b="1" dirty="0" smtClean="0"/>
              <a:t>Both type of needs have to be fulfilled separately</a:t>
            </a:r>
            <a:endParaRPr lang="en-US" b="1"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294249" y="1322363"/>
            <a:ext cx="8229600" cy="2588455"/>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Use “how might we “ questions to begin Brainstorming.</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Take up the role of a moderator to ask trigger questions and open questions to ensure ideas are generating and it does not lead to an argument.</a:t>
            </a:r>
          </a:p>
          <a:p>
            <a:pPr algn="just">
              <a:buNone/>
            </a:pP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993B662A-DED8-43A6-BD47-D1B7870F7CA7}" type="slidenum">
              <a:rPr lang="en-US"/>
              <a:pPr>
                <a:defRPr/>
              </a:pPr>
              <a:t>140</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4400" b="1" dirty="0" smtClean="0"/>
              <a:t> </a:t>
            </a:r>
            <a:r>
              <a:rPr lang="en-US" sz="3600" b="1" dirty="0" smtClean="0"/>
              <a:t>Brainstorming: How to Conduct</a:t>
            </a:r>
            <a:endParaRPr lang="en-US" sz="4400" b="1" dirty="0"/>
          </a:p>
        </p:txBody>
      </p:sp>
      <p:sp>
        <p:nvSpPr>
          <p:cNvPr id="8" name="Date Placeholder 7"/>
          <p:cNvSpPr>
            <a:spLocks noGrp="1"/>
          </p:cNvSpPr>
          <p:nvPr>
            <p:ph type="dt" sz="half" idx="10"/>
          </p:nvPr>
        </p:nvSpPr>
        <p:spPr/>
        <p:txBody>
          <a:bodyPr/>
          <a:lstStyle/>
          <a:p>
            <a:fld id="{6A6C6D89-BF76-4308-AC6F-79A3FD2ACCC8}"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533400" y="1069148"/>
            <a:ext cx="8229600" cy="5022166"/>
          </a:xfrm>
        </p:spPr>
        <p:txBody>
          <a:bodyPr>
            <a:normAutofit/>
          </a:bodyPr>
          <a:lstStyle/>
          <a:p>
            <a:r>
              <a:rPr lang="en-US" sz="2400" dirty="0" smtClean="0">
                <a:latin typeface="Times New Roman" pitchFamily="18" charset="0"/>
                <a:cs typeface="Times New Roman" pitchFamily="18" charset="0"/>
              </a:rPr>
              <a:t>Everyone agrees on the problem definition</a:t>
            </a:r>
          </a:p>
          <a:p>
            <a:r>
              <a:rPr lang="en-US" sz="2400" dirty="0" smtClean="0">
                <a:latin typeface="Times New Roman" pitchFamily="18" charset="0"/>
                <a:cs typeface="Times New Roman" pitchFamily="18" charset="0"/>
              </a:rPr>
              <a:t>No idea is a bad idea.</a:t>
            </a:r>
          </a:p>
          <a:p>
            <a:r>
              <a:rPr lang="en-US" sz="2400" dirty="0" smtClean="0">
                <a:latin typeface="Times New Roman" pitchFamily="18" charset="0"/>
                <a:cs typeface="Times New Roman" pitchFamily="18" charset="0"/>
              </a:rPr>
              <a:t>Jot down without criticism</a:t>
            </a:r>
          </a:p>
          <a:p>
            <a:r>
              <a:rPr lang="en-US" sz="2400" dirty="0" smtClean="0">
                <a:latin typeface="Times New Roman" pitchFamily="18" charset="0"/>
                <a:cs typeface="Times New Roman" pitchFamily="18" charset="0"/>
              </a:rPr>
              <a:t>Quantity is quality</a:t>
            </a:r>
          </a:p>
          <a:p>
            <a:r>
              <a:rPr lang="en-US" sz="2400" dirty="0" smtClean="0">
                <a:latin typeface="Times New Roman" pitchFamily="18" charset="0"/>
                <a:cs typeface="Times New Roman" pitchFamily="18" charset="0"/>
              </a:rPr>
              <a:t>Concrete ideas and not abstract</a:t>
            </a:r>
          </a:p>
          <a:p>
            <a:r>
              <a:rPr lang="en-US" sz="2400" dirty="0" smtClean="0">
                <a:latin typeface="Times New Roman" pitchFamily="18" charset="0"/>
                <a:cs typeface="Times New Roman" pitchFamily="18" charset="0"/>
              </a:rPr>
              <a:t> Encourage Wild Ideas. ...</a:t>
            </a:r>
          </a:p>
          <a:p>
            <a:r>
              <a:rPr lang="en-US" sz="2400" dirty="0" smtClean="0">
                <a:latin typeface="Times New Roman" pitchFamily="18" charset="0"/>
                <a:cs typeface="Times New Roman" pitchFamily="18" charset="0"/>
              </a:rPr>
              <a:t> Stay Focused on the Topic. ...</a:t>
            </a:r>
          </a:p>
          <a:p>
            <a:r>
              <a:rPr lang="en-US" sz="2400" dirty="0" smtClean="0">
                <a:latin typeface="Times New Roman" pitchFamily="18" charset="0"/>
                <a:cs typeface="Times New Roman" pitchFamily="18" charset="0"/>
              </a:rPr>
              <a:t>One Conversation at a Time. ...</a:t>
            </a:r>
          </a:p>
          <a:p>
            <a:r>
              <a:rPr lang="en-US" sz="2400" dirty="0" smtClean="0">
                <a:latin typeface="Times New Roman" pitchFamily="18" charset="0"/>
                <a:cs typeface="Times New Roman" pitchFamily="18" charset="0"/>
              </a:rPr>
              <a:t>Finally summarize, classify, combine &amp; reject.</a:t>
            </a:r>
          </a:p>
          <a:p>
            <a:pPr>
              <a:buFont typeface="Arial" charset="0"/>
              <a:buNone/>
            </a:pP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23BF711A-9813-40FB-9CCE-37987992D105}" type="slidenum">
              <a:rPr lang="en-US"/>
              <a:pPr>
                <a:defRPr/>
              </a:pPr>
              <a:t>141</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Making Effective</a:t>
            </a:r>
            <a:endParaRPr lang="en-US" sz="3600" b="1" dirty="0"/>
          </a:p>
        </p:txBody>
      </p:sp>
      <p:sp>
        <p:nvSpPr>
          <p:cNvPr id="8" name="Date Placeholder 7"/>
          <p:cNvSpPr>
            <a:spLocks noGrp="1"/>
          </p:cNvSpPr>
          <p:nvPr>
            <p:ph type="dt" sz="half" idx="10"/>
          </p:nvPr>
        </p:nvSpPr>
        <p:spPr/>
        <p:txBody>
          <a:bodyPr/>
          <a:lstStyle/>
          <a:p>
            <a:fld id="{AF4D68B6-153E-4289-8FF6-5C34FB2DE168}"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1195760"/>
            <a:ext cx="8229600" cy="2630657"/>
          </a:xfrm>
        </p:spPr>
        <p:txBody>
          <a:bodyPr>
            <a:normAutofit/>
          </a:bodyPr>
          <a:lstStyle/>
          <a:p>
            <a:pPr algn="just"/>
            <a:r>
              <a:rPr lang="en-US" sz="2400" dirty="0" smtClean="0">
                <a:latin typeface="Times New Roman" pitchFamily="18" charset="0"/>
                <a:cs typeface="Times New Roman" pitchFamily="18" charset="0"/>
              </a:rPr>
              <a:t>How many ideas did you generate?</a:t>
            </a:r>
          </a:p>
          <a:p>
            <a:pPr algn="just"/>
            <a:r>
              <a:rPr lang="en-US" sz="2400" dirty="0" smtClean="0">
                <a:latin typeface="Times New Roman" pitchFamily="18" charset="0"/>
                <a:cs typeface="Times New Roman" pitchFamily="18" charset="0"/>
              </a:rPr>
              <a:t>Did everyone in the team get a chance to share an idea?</a:t>
            </a:r>
          </a:p>
          <a:p>
            <a:pPr algn="just"/>
            <a:r>
              <a:rPr lang="en-US" sz="2400" dirty="0" smtClean="0">
                <a:latin typeface="Times New Roman" pitchFamily="18" charset="0"/>
                <a:cs typeface="Times New Roman" pitchFamily="18" charset="0"/>
              </a:rPr>
              <a:t>What was the criterion for rejecting an idea?</a:t>
            </a: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49723062-548B-4894-BE42-A4B282B680F9}" type="slidenum">
              <a:rPr lang="en-US"/>
              <a:pPr>
                <a:defRPr/>
              </a:pPr>
              <a:t>142</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Outcomes</a:t>
            </a:r>
            <a:endParaRPr lang="en-US" sz="3600" b="1" dirty="0"/>
          </a:p>
        </p:txBody>
      </p:sp>
      <p:sp>
        <p:nvSpPr>
          <p:cNvPr id="8" name="Date Placeholder 7"/>
          <p:cNvSpPr>
            <a:spLocks noGrp="1"/>
          </p:cNvSpPr>
          <p:nvPr>
            <p:ph type="dt" sz="half" idx="10"/>
          </p:nvPr>
        </p:nvSpPr>
        <p:spPr/>
        <p:txBody>
          <a:bodyPr/>
          <a:lstStyle/>
          <a:p>
            <a:fld id="{DAD90164-4A32-43BB-B826-EB6C330B3D9A}"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533400" y="914400"/>
            <a:ext cx="8229600" cy="5562600"/>
          </a:xfrm>
        </p:spPr>
        <p:txBody>
          <a:bodyPr>
            <a:normAutofit/>
          </a:bodyPr>
          <a:lstStyle/>
          <a:p>
            <a:pPr algn="just">
              <a:buNone/>
            </a:pPr>
            <a:r>
              <a:rPr lang="en-US" dirty="0" smtClean="0"/>
              <a:t>	</a:t>
            </a:r>
            <a:r>
              <a:rPr lang="en-US" sz="2800" dirty="0" smtClean="0"/>
              <a:t>Brainstorming comes in handy when you need to come up with ideas. </a:t>
            </a:r>
          </a:p>
          <a:p>
            <a:pPr algn="just">
              <a:buNone/>
            </a:pPr>
            <a:r>
              <a:rPr lang="en-US" sz="2800" dirty="0" smtClean="0"/>
              <a:t>	</a:t>
            </a:r>
          </a:p>
          <a:p>
            <a:pPr algn="just">
              <a:buNone/>
            </a:pPr>
            <a:r>
              <a:rPr lang="en-US" sz="2800" dirty="0" smtClean="0"/>
              <a:t>	But have you ever been in one of those brainstorms where you ended up feeling totally blank or, even worse, more confused? </a:t>
            </a:r>
          </a:p>
          <a:p>
            <a:pPr algn="just">
              <a:buNone/>
            </a:pPr>
            <a:endParaRPr lang="en-US" dirty="0" smtClean="0"/>
          </a:p>
          <a:p>
            <a:pPr algn="just">
              <a:buNone/>
            </a:pPr>
            <a:r>
              <a:rPr lang="en-US" sz="2800" dirty="0" smtClean="0"/>
              <a:t>	</a:t>
            </a:r>
            <a:endParaRPr lang="en-US" sz="3600" b="1" dirty="0" smtClean="0"/>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0E89EA0A-4C39-4601-B328-83B9BDE1D42C}" type="slidenum">
              <a:rPr lang="en-US"/>
              <a:pPr>
                <a:defRPr/>
              </a:pPr>
              <a:t>143</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a:t>Do’s </a:t>
            </a:r>
            <a:r>
              <a:rPr lang="en-US" sz="3600" b="1" dirty="0" smtClean="0"/>
              <a:t>&amp; Don’ts </a:t>
            </a:r>
            <a:r>
              <a:rPr lang="en-US" sz="3600" b="1" dirty="0"/>
              <a:t>for Brainstorming</a:t>
            </a:r>
          </a:p>
        </p:txBody>
      </p:sp>
      <p:sp>
        <p:nvSpPr>
          <p:cNvPr id="8" name="Date Placeholder 7"/>
          <p:cNvSpPr>
            <a:spLocks noGrp="1"/>
          </p:cNvSpPr>
          <p:nvPr>
            <p:ph type="dt" sz="half" idx="10"/>
          </p:nvPr>
        </p:nvSpPr>
        <p:spPr/>
        <p:txBody>
          <a:bodyPr/>
          <a:lstStyle/>
          <a:p>
            <a:fld id="{68B87CEC-C904-4599-B2CC-2C0A27EF0686}"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533400" y="1195760"/>
            <a:ext cx="8229600" cy="4979957"/>
          </a:xfrm>
        </p:spPr>
        <p:txBody>
          <a:bodyPr>
            <a:normAutofit/>
          </a:bodyPr>
          <a:lstStyle/>
          <a:p>
            <a:pPr algn="just">
              <a:buFont typeface="Arial" charset="0"/>
              <a:buNone/>
            </a:pPr>
            <a:r>
              <a:rPr lang="en-US" sz="2400" b="1" dirty="0" smtClean="0">
                <a:latin typeface="Times New Roman" pitchFamily="18" charset="0"/>
                <a:cs typeface="Times New Roman" pitchFamily="18" charset="0"/>
              </a:rPr>
              <a:t>1. APPOINT A FACILITATOR</a:t>
            </a:r>
          </a:p>
          <a:p>
            <a:pPr algn="just"/>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During a brainstorm, there should be someone to lead the group.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doesn’t have to be the same person as the decision maker, but it should be the  one who is able to guide through each topic or agenda as well as build up a positive atmosphere in the room.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facilitator should also be the one who knows skills and expertise of people in the room, so that he/she could make the best out of everyone’s potential. </a:t>
            </a:r>
            <a:r>
              <a:rPr lang="en-US" sz="2400" b="1" dirty="0" smtClean="0">
                <a:latin typeface="Times New Roman" pitchFamily="18" charset="0"/>
                <a:cs typeface="Times New Roman" pitchFamily="18" charset="0"/>
              </a:rPr>
              <a:t> </a:t>
            </a:r>
            <a:endParaRPr lang="en-US" sz="2400" i="1" dirty="0" smtClean="0">
              <a:latin typeface="Times New Roman" pitchFamily="18" charset="0"/>
              <a:cs typeface="Times New Roman" pitchFamily="18" charset="0"/>
            </a:endParaRPr>
          </a:p>
          <a:p>
            <a:pPr algn="just">
              <a:buNone/>
            </a:pP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49723062-548B-4894-BE42-A4B282B680F9}" type="slidenum">
              <a:rPr lang="en-US"/>
              <a:pPr>
                <a:defRPr/>
              </a:pPr>
              <a:t>144</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Do’s</a:t>
            </a:r>
            <a:endParaRPr lang="en-US" sz="3600" b="1" dirty="0"/>
          </a:p>
        </p:txBody>
      </p:sp>
      <p:sp>
        <p:nvSpPr>
          <p:cNvPr id="8" name="Date Placeholder 7"/>
          <p:cNvSpPr>
            <a:spLocks noGrp="1"/>
          </p:cNvSpPr>
          <p:nvPr>
            <p:ph type="dt" sz="half" idx="10"/>
          </p:nvPr>
        </p:nvSpPr>
        <p:spPr/>
        <p:txBody>
          <a:bodyPr/>
          <a:lstStyle/>
          <a:p>
            <a:fld id="{4623F78F-74C5-4D3D-8F33-14B7106EAE01}"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533400" y="914399"/>
            <a:ext cx="8315178" cy="4909625"/>
          </a:xfrm>
        </p:spPr>
        <p:txBody>
          <a:bodyPr>
            <a:normAutofit/>
          </a:bodyPr>
          <a:lstStyle/>
          <a:p>
            <a:pPr algn="just">
              <a:buFont typeface="Arial" charset="0"/>
              <a:buNone/>
            </a:pPr>
            <a:r>
              <a:rPr lang="en-US" sz="2400" b="1" dirty="0" smtClean="0">
                <a:latin typeface="Times New Roman" pitchFamily="18" charset="0"/>
                <a:cs typeface="Times New Roman" pitchFamily="18" charset="0"/>
              </a:rPr>
              <a:t>2. BUILD ON EACH OTHER’S IDEA</a:t>
            </a: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What’s expected from a brainstorm is ideas. Many of them.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But rather than just throwing one idea after another, try breaking them down or building them up so that you can see where they’re linked together, and it helps you to see a bigger picture as well.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Moreover, by breaking down or building up ideas, everyone has a chance to participate and witness the evolution of that idea together.  </a:t>
            </a: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C46BC02C-3D7E-4388-A252-E0D7582AFDD1}" type="slidenum">
              <a:rPr lang="en-US"/>
              <a:pPr>
                <a:defRPr/>
              </a:pPr>
              <a:t>145</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Do’s</a:t>
            </a:r>
            <a:endParaRPr lang="en-US" sz="3600" b="1" dirty="0"/>
          </a:p>
        </p:txBody>
      </p:sp>
      <p:sp>
        <p:nvSpPr>
          <p:cNvPr id="8" name="Date Placeholder 7"/>
          <p:cNvSpPr>
            <a:spLocks noGrp="1"/>
          </p:cNvSpPr>
          <p:nvPr>
            <p:ph type="dt" sz="half" idx="10"/>
          </p:nvPr>
        </p:nvSpPr>
        <p:spPr/>
        <p:txBody>
          <a:bodyPr/>
          <a:lstStyle/>
          <a:p>
            <a:fld id="{06099ECD-3DAA-4708-9BA9-FCE34F476044}"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533400" y="914400"/>
            <a:ext cx="8229600" cy="5562600"/>
          </a:xfrm>
        </p:spPr>
        <p:txBody>
          <a:bodyPr>
            <a:normAutofit/>
          </a:bodyPr>
          <a:lstStyle/>
          <a:p>
            <a:pPr algn="just">
              <a:buFont typeface="Arial" charset="0"/>
              <a:buNone/>
            </a:pPr>
            <a:r>
              <a:rPr lang="en-US" sz="2400" dirty="0" smtClean="0">
                <a:latin typeface="Times New Roman" pitchFamily="18" charset="0"/>
                <a:cs typeface="Times New Roman" pitchFamily="18" charset="0"/>
              </a:rPr>
              <a:t>   </a:t>
            </a:r>
          </a:p>
          <a:p>
            <a:pPr algn="just">
              <a:buFont typeface="Arial" charset="0"/>
              <a:buNone/>
            </a:pPr>
            <a:r>
              <a:rPr lang="en-US" sz="2400" b="1" dirty="0" smtClean="0">
                <a:latin typeface="Times New Roman" pitchFamily="18" charset="0"/>
                <a:cs typeface="Times New Roman" pitchFamily="18" charset="0"/>
              </a:rPr>
              <a:t>3. WRITE AND DRAW</a:t>
            </a:r>
          </a:p>
          <a:p>
            <a:pPr algn="just"/>
            <a:r>
              <a:rPr lang="en-US" sz="2400" dirty="0" smtClean="0">
                <a:latin typeface="Times New Roman" pitchFamily="18" charset="0"/>
                <a:cs typeface="Times New Roman" pitchFamily="18" charset="0"/>
              </a:rPr>
              <a:t>Visualizing ideas help different interpretations come to light and spark conversation.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Display them by writing down or drawing them in one place where everyone can see, so that they can feel involved as a contributor and no idea gets lost during the process.</a:t>
            </a:r>
          </a:p>
          <a:p>
            <a:pPr algn="just">
              <a:buFont typeface="Arial" charset="0"/>
              <a:buNone/>
            </a:pP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A26B6E06-9424-49AA-B4AB-9FBBC8FF9509}" type="slidenum">
              <a:rPr lang="en-US"/>
              <a:pPr>
                <a:defRPr/>
              </a:pPr>
              <a:t>146</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Do’s</a:t>
            </a:r>
            <a:endParaRPr lang="en-US" sz="3600" b="1" dirty="0"/>
          </a:p>
        </p:txBody>
      </p:sp>
      <p:sp>
        <p:nvSpPr>
          <p:cNvPr id="8" name="Date Placeholder 7"/>
          <p:cNvSpPr>
            <a:spLocks noGrp="1"/>
          </p:cNvSpPr>
          <p:nvPr>
            <p:ph type="dt" sz="half" idx="10"/>
          </p:nvPr>
        </p:nvSpPr>
        <p:spPr/>
        <p:txBody>
          <a:bodyPr/>
          <a:lstStyle/>
          <a:p>
            <a:fld id="{6542778E-9E3F-4E28-A6D4-DB984D2AA3F4}"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533400" y="1139482"/>
            <a:ext cx="8229600" cy="2391509"/>
          </a:xfrm>
        </p:spPr>
        <p:txBody>
          <a:bodyPr>
            <a:normAutofit/>
          </a:bodyPr>
          <a:lstStyle/>
          <a:p>
            <a:pPr algn="just">
              <a:buFont typeface="Arial" charset="0"/>
              <a:buNone/>
            </a:pPr>
            <a:r>
              <a:rPr lang="en-US" sz="2400" b="1" dirty="0" smtClean="0">
                <a:latin typeface="Times New Roman" pitchFamily="18" charset="0"/>
                <a:cs typeface="Times New Roman" pitchFamily="18" charset="0"/>
              </a:rPr>
              <a:t>1. FORCE PARTICIPATION</a:t>
            </a:r>
          </a:p>
          <a:p>
            <a:pPr algn="just">
              <a:buFont typeface="Arial" charset="0"/>
              <a:buNone/>
            </a:pPr>
            <a:r>
              <a:rPr lang="en-US" sz="2400" dirty="0" smtClean="0">
                <a:latin typeface="Times New Roman" pitchFamily="18" charset="0"/>
                <a:cs typeface="Times New Roman" pitchFamily="18" charset="0"/>
              </a:rPr>
              <a:t>    Force participation, like assigning participants with a turn to speak, will not help generating ideas but add social pressure to the group and kill the organic flow of a conversation instead.</a:t>
            </a: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A7BBD66-7DA3-41FC-8CDD-B295686065F0}" type="slidenum">
              <a:rPr lang="en-US"/>
              <a:pPr>
                <a:defRPr/>
              </a:pPr>
              <a:t>147</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a:t>
            </a:r>
            <a:r>
              <a:rPr lang="en-US" sz="3600" b="1" dirty="0" err="1" smtClean="0"/>
              <a:t>Dont’s</a:t>
            </a:r>
            <a:endParaRPr lang="en-US" sz="3600" b="1" dirty="0"/>
          </a:p>
        </p:txBody>
      </p:sp>
      <p:sp>
        <p:nvSpPr>
          <p:cNvPr id="8" name="Date Placeholder 7"/>
          <p:cNvSpPr>
            <a:spLocks noGrp="1"/>
          </p:cNvSpPr>
          <p:nvPr>
            <p:ph type="dt" sz="half" idx="10"/>
          </p:nvPr>
        </p:nvSpPr>
        <p:spPr/>
        <p:txBody>
          <a:bodyPr/>
          <a:lstStyle/>
          <a:p>
            <a:fld id="{482E657E-0CAD-437A-9EF3-72D8A8E41B94}"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533400" y="1097280"/>
            <a:ext cx="8229600" cy="5379720"/>
          </a:xfrm>
        </p:spPr>
        <p:txBody>
          <a:bodyPr>
            <a:normAutofit/>
          </a:bodyPr>
          <a:lstStyle/>
          <a:p>
            <a:pPr algn="just">
              <a:buFont typeface="Arial" charset="0"/>
              <a:buNone/>
            </a:pP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2. CRITICIZE OTHER PEOPLE’S IDEAS</a:t>
            </a:r>
          </a:p>
          <a:p>
            <a:pPr algn="just"/>
            <a:r>
              <a:rPr lang="en-US" sz="2400" dirty="0" smtClean="0">
                <a:latin typeface="Times New Roman" pitchFamily="18" charset="0"/>
                <a:cs typeface="Times New Roman" pitchFamily="18" charset="0"/>
              </a:rPr>
              <a:t>A brainstorm should be focusing on generating ideas rather than criticizing them.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Avoid making comments on other people’s opinions as stupid or useless. It’ll destroy the atmosphere of collaboration and intimidate others, making them afraid of sharing their ideas.</a:t>
            </a:r>
          </a:p>
          <a:p>
            <a:pPr algn="just">
              <a:buFont typeface="Arial" charset="0"/>
              <a:buNone/>
            </a:pPr>
            <a:endParaRPr lang="en-US" sz="2400" dirty="0" smtClean="0">
              <a:latin typeface="Times New Roman" pitchFamily="18" charset="0"/>
              <a:cs typeface="Times New Roman" pitchFamily="18" charset="0"/>
            </a:endParaRPr>
          </a:p>
          <a:p>
            <a:pPr algn="just">
              <a:buFont typeface="Arial" charset="0"/>
              <a:buNone/>
            </a:pP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t>
            </a:r>
            <a:endParaRPr lang="en-US" sz="2400" i="1"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4101169-CC20-47C2-B198-4361F634CE68}" type="slidenum">
              <a:rPr lang="en-US"/>
              <a:pPr>
                <a:defRPr/>
              </a:pPr>
              <a:t>148</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a:t>
            </a:r>
            <a:r>
              <a:rPr lang="en-US" sz="3600" b="1" dirty="0" err="1" smtClean="0"/>
              <a:t>Dont’s</a:t>
            </a:r>
            <a:endParaRPr lang="en-US" sz="3600" b="1" dirty="0"/>
          </a:p>
        </p:txBody>
      </p:sp>
      <p:sp>
        <p:nvSpPr>
          <p:cNvPr id="8" name="Date Placeholder 7"/>
          <p:cNvSpPr>
            <a:spLocks noGrp="1"/>
          </p:cNvSpPr>
          <p:nvPr>
            <p:ph type="dt" sz="half" idx="10"/>
          </p:nvPr>
        </p:nvSpPr>
        <p:spPr/>
        <p:txBody>
          <a:bodyPr/>
          <a:lstStyle/>
          <a:p>
            <a:fld id="{9124DAA7-25B2-4584-BB72-411B06B0BDA2}"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295422" y="1153550"/>
            <a:ext cx="8467578" cy="4192173"/>
          </a:xfrm>
        </p:spPr>
        <p:txBody>
          <a:bodyPr>
            <a:normAutofit/>
          </a:bodyPr>
          <a:lstStyle/>
          <a:p>
            <a:pPr algn="just">
              <a:buFont typeface="Arial" charset="0"/>
              <a:buNone/>
            </a:pPr>
            <a:r>
              <a:rPr lang="en-US" sz="2400" b="1" dirty="0" smtClean="0">
                <a:latin typeface="Times New Roman" pitchFamily="18" charset="0"/>
                <a:cs typeface="Times New Roman" pitchFamily="18" charset="0"/>
              </a:rPr>
              <a:t>3. HOLD THE SESSION IN THE EVENING</a:t>
            </a:r>
          </a:p>
          <a:p>
            <a:pPr algn="just"/>
            <a:r>
              <a:rPr lang="en-US" sz="2400" dirty="0" smtClean="0">
                <a:latin typeface="Times New Roman" pitchFamily="18" charset="0"/>
                <a:cs typeface="Times New Roman" pitchFamily="18" charset="0"/>
              </a:rPr>
              <a:t>A lot of people may overlook this point, but it’s very important when the brainstorming session is happening.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Try to avoid holding the session in the evening, especially at the time close to the end of business hours, since people could be distracted by their plans after work and be unable to focus.</a:t>
            </a:r>
            <a:endParaRPr lang="en-US" sz="2400" i="1" dirty="0" smtClean="0"/>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4101169-CC20-47C2-B198-4361F634CE68}" type="slidenum">
              <a:rPr lang="en-US"/>
              <a:pPr>
                <a:defRPr/>
              </a:pPr>
              <a:t>149</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Brainstorming:  </a:t>
            </a:r>
            <a:r>
              <a:rPr lang="en-US" sz="3600" b="1" dirty="0" err="1" smtClean="0"/>
              <a:t>Dont’s</a:t>
            </a:r>
            <a:endParaRPr lang="en-US" sz="3600" b="1" dirty="0"/>
          </a:p>
        </p:txBody>
      </p:sp>
      <p:sp>
        <p:nvSpPr>
          <p:cNvPr id="8" name="Date Placeholder 7"/>
          <p:cNvSpPr>
            <a:spLocks noGrp="1"/>
          </p:cNvSpPr>
          <p:nvPr>
            <p:ph type="dt" sz="half" idx="10"/>
          </p:nvPr>
        </p:nvSpPr>
        <p:spPr/>
        <p:txBody>
          <a:bodyPr/>
          <a:lstStyle/>
          <a:p>
            <a:fld id="{721D4EC0-45DA-47EC-99BE-5D20E4D9E33B}"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latin typeface="Times New Roman" pitchFamily="18" charset="0"/>
                <a:cs typeface="Times New Roman" pitchFamily="18" charset="0"/>
              </a:rPr>
              <a:t>Human as a co-existence of ‘I’ (self) and body </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Content Placeholder 8"/>
          <p:cNvGraphicFramePr>
            <a:graphicFrameLocks noGrp="1"/>
          </p:cNvGraphicFramePr>
          <p:nvPr>
            <p:ph idx="1"/>
          </p:nvPr>
        </p:nvGraphicFramePr>
        <p:xfrm>
          <a:off x="0" y="701040"/>
          <a:ext cx="9143998" cy="5556658"/>
        </p:xfrm>
        <a:graphic>
          <a:graphicData uri="http://schemas.openxmlformats.org/drawingml/2006/table">
            <a:tbl>
              <a:tblPr/>
              <a:tblGrid>
                <a:gridCol w="1939556"/>
                <a:gridCol w="3552028"/>
                <a:gridCol w="3652414"/>
              </a:tblGrid>
              <a:tr h="659230">
                <a:tc>
                  <a:txBody>
                    <a:bodyPr/>
                    <a:lstStyle/>
                    <a:p>
                      <a:pPr marL="0" marR="0" algn="ctr">
                        <a:spcBef>
                          <a:spcPts val="0"/>
                        </a:spcBef>
                        <a:spcAft>
                          <a:spcPts val="0"/>
                        </a:spcAft>
                      </a:pPr>
                      <a:r>
                        <a:rPr lang="en-US" sz="2000" dirty="0">
                          <a:solidFill>
                            <a:srgbClr val="993300"/>
                          </a:solidFill>
                          <a:latin typeface="Arial"/>
                          <a:ea typeface="Times New Roman"/>
                          <a:cs typeface="Times New Roman"/>
                        </a:rPr>
                        <a:t> </a:t>
                      </a:r>
                      <a:r>
                        <a:rPr lang="en-US" sz="2000" b="1" dirty="0">
                          <a:latin typeface="Arial"/>
                          <a:ea typeface="Times New Roman"/>
                          <a:cs typeface="Times New Roman"/>
                        </a:rPr>
                        <a:t>Human </a:t>
                      </a:r>
                      <a:r>
                        <a:rPr lang="en-US" sz="2000" b="1" dirty="0" smtClean="0">
                          <a:latin typeface="Arial"/>
                          <a:ea typeface="Times New Roman"/>
                          <a:cs typeface="Times New Roman"/>
                        </a:rPr>
                        <a:t>Being</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Self </a:t>
                      </a:r>
                      <a:r>
                        <a:rPr lang="en-US" sz="2000" b="1" dirty="0">
                          <a:latin typeface="Arial"/>
                          <a:ea typeface="Times New Roman"/>
                          <a:cs typeface="Times New Roman"/>
                        </a:rPr>
                        <a:t>(I</a:t>
                      </a:r>
                      <a:r>
                        <a:rPr lang="en-US" sz="2000" b="1" dirty="0" smtClean="0">
                          <a:latin typeface="Arial"/>
                          <a:ea typeface="Times New Roman"/>
                          <a:cs typeface="Times New Roman"/>
                        </a:rPr>
                        <a:t>)</a:t>
                      </a: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Body</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r>
              <a:tr h="549358">
                <a:tc>
                  <a:txBody>
                    <a:bodyPr/>
                    <a:lstStyle/>
                    <a:p>
                      <a:pPr marL="0" marR="0" algn="l">
                        <a:spcBef>
                          <a:spcPts val="0"/>
                        </a:spcBef>
                        <a:spcAft>
                          <a:spcPts val="0"/>
                        </a:spcAft>
                      </a:pPr>
                      <a:r>
                        <a:rPr lang="en-US" sz="2000" b="1" dirty="0" smtClean="0">
                          <a:latin typeface="Arial"/>
                          <a:ea typeface="Times New Roman"/>
                          <a:cs typeface="Times New Roman"/>
                        </a:rPr>
                        <a:t>Need</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Happiness (e.g. Respect</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Physical Facility (e.g. Food</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9358">
                <a:tc>
                  <a:txBody>
                    <a:bodyPr/>
                    <a:lstStyle/>
                    <a:p>
                      <a:pPr marL="457200" marR="0" lvl="1" algn="l">
                        <a:spcBef>
                          <a:spcPts val="0"/>
                        </a:spcBef>
                        <a:spcAft>
                          <a:spcPts val="0"/>
                        </a:spcAft>
                      </a:pPr>
                      <a:r>
                        <a:rPr lang="en-US" sz="2000" b="1" dirty="0" smtClean="0">
                          <a:latin typeface="Arial"/>
                          <a:ea typeface="Times New Roman"/>
                          <a:cs typeface="Times New Roman"/>
                        </a:rPr>
                        <a:t>In 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Continuous</a:t>
                      </a:r>
                      <a:endParaRPr lang="en-US" sz="1400" b="1" dirty="0" smtClean="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Temporary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24038">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Quantity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Qualitative (is Feeling</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Quantitative (Required in Limited Quantity)</a:t>
                      </a:r>
                      <a:endParaRPr lang="en-US" sz="1400" b="1" dirty="0" smtClean="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9358">
                <a:tc>
                  <a:txBody>
                    <a:bodyPr/>
                    <a:lstStyle/>
                    <a:p>
                      <a:pPr marL="457200" marR="0" lvl="1" algn="l">
                        <a:spcBef>
                          <a:spcPts val="0"/>
                        </a:spcBef>
                        <a:spcAft>
                          <a:spcPts val="0"/>
                        </a:spcAft>
                      </a:pPr>
                      <a:r>
                        <a:rPr lang="en-US" sz="2000" b="1" dirty="0">
                          <a:latin typeface="Arial"/>
                          <a:ea typeface="Times New Roman"/>
                          <a:cs typeface="Times New Roman"/>
                        </a:rPr>
                        <a:t>Fulfilled </a:t>
                      </a:r>
                      <a:r>
                        <a:rPr lang="en-US" sz="2000" b="1" dirty="0" smtClean="0">
                          <a:latin typeface="Arial"/>
                          <a:ea typeface="Times New Roman"/>
                          <a:cs typeface="Times New Roman"/>
                        </a:rPr>
                        <a:t>By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Right Understanding &amp; Right </a:t>
                      </a:r>
                      <a:r>
                        <a:rPr lang="en-US" sz="2000" b="1" dirty="0" smtClean="0">
                          <a:solidFill>
                            <a:schemeClr val="bg1"/>
                          </a:solidFill>
                          <a:latin typeface="Arial"/>
                          <a:ea typeface="Times New Roman"/>
                          <a:cs typeface="Times New Roman"/>
                        </a:rPr>
                        <a:t>Feeling</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800080"/>
                    </a:solidFill>
                  </a:tcPr>
                </a:tc>
                <a:tc>
                  <a:txBody>
                    <a:bodyPr/>
                    <a:lstStyle/>
                    <a:p>
                      <a:pPr marL="0" marR="0">
                        <a:spcBef>
                          <a:spcPts val="0"/>
                        </a:spcBef>
                        <a:spcAft>
                          <a:spcPts val="0"/>
                        </a:spcAft>
                      </a:pPr>
                      <a:r>
                        <a:rPr lang="en-US" sz="2000" b="1" dirty="0" err="1" smtClean="0">
                          <a:latin typeface="Arial"/>
                          <a:ea typeface="Times New Roman"/>
                          <a:cs typeface="Times New Roman"/>
                        </a:rPr>
                        <a:t>Physio</a:t>
                      </a:r>
                      <a:r>
                        <a:rPr lang="en-US" sz="2000" b="1" dirty="0" smtClean="0">
                          <a:latin typeface="Arial"/>
                          <a:ea typeface="Times New Roman"/>
                          <a:cs typeface="Times New Roman"/>
                        </a:rPr>
                        <a:t>-chemical Things</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chemeClr val="accent5">
                        <a:lumMod val="40000"/>
                        <a:lumOff val="60000"/>
                      </a:schemeClr>
                    </a:solidFill>
                  </a:tcPr>
                </a:tc>
              </a:tr>
              <a:tr h="160667">
                <a:tc>
                  <a:txBody>
                    <a:bodyPr/>
                    <a:lstStyle/>
                    <a:p>
                      <a:pPr marL="0" marR="0" algn="l">
                        <a:spcBef>
                          <a:spcPts val="0"/>
                        </a:spcBef>
                        <a:spcAft>
                          <a:spcPts val="0"/>
                        </a:spcAft>
                      </a:pPr>
                      <a:endParaRPr lang="en-US" sz="1100" b="1" dirty="0">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100" b="1">
                        <a:solidFill>
                          <a:schemeClr val="bg1"/>
                        </a:solidFill>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endParaRPr lang="en-US" sz="1100" b="1">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24038">
                <a:tc>
                  <a:txBody>
                    <a:bodyPr/>
                    <a:lstStyle/>
                    <a:p>
                      <a:pPr marL="0" marR="0" algn="l">
                        <a:spcBef>
                          <a:spcPts val="0"/>
                        </a:spcBef>
                        <a:spcAft>
                          <a:spcPts val="0"/>
                        </a:spcAft>
                      </a:pPr>
                      <a:r>
                        <a:rPr lang="en-US" sz="2000" b="1" dirty="0" smtClean="0">
                          <a:latin typeface="Arial"/>
                          <a:ea typeface="Times New Roman"/>
                          <a:cs typeface="Times New Roman"/>
                        </a:rPr>
                        <a:t>Activity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Desire, Thought, Expectation</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Eating, Walking</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9358">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Continuous</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Temporary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24038">
                <a:tc>
                  <a:txBody>
                    <a:bodyPr/>
                    <a:lstStyle/>
                    <a:p>
                      <a:pPr marL="0" marR="0" lvl="0" algn="l">
                        <a:spcBef>
                          <a:spcPts val="0"/>
                        </a:spcBef>
                        <a:spcAft>
                          <a:spcPts val="0"/>
                        </a:spcAft>
                      </a:pPr>
                      <a:r>
                        <a:rPr lang="en-US" sz="2000" b="1" dirty="0" smtClean="0">
                          <a:latin typeface="Arial"/>
                          <a:ea typeface="Times New Roman"/>
                          <a:cs typeface="Times New Roman"/>
                        </a:rPr>
                        <a:t>Response</a:t>
                      </a:r>
                      <a:endParaRPr lang="en-US" sz="2000" b="1" kern="1200" dirty="0">
                        <a:solidFill>
                          <a:srgbClr val="002060"/>
                        </a:solidFill>
                        <a:latin typeface="Kruti Dev 010"/>
                        <a:ea typeface="Times New Roman"/>
                        <a:cs typeface="Arial"/>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Knowing, </a:t>
                      </a:r>
                      <a:r>
                        <a:rPr lang="en-US" sz="2000" b="1" dirty="0" smtClean="0">
                          <a:solidFill>
                            <a:schemeClr val="bg1"/>
                          </a:solidFill>
                          <a:latin typeface="Arial"/>
                          <a:ea typeface="Times New Roman"/>
                          <a:cs typeface="Times New Roman"/>
                        </a:rPr>
                        <a:t>Assuming*, </a:t>
                      </a:r>
                      <a:r>
                        <a:rPr lang="en-US" sz="2000" b="1" dirty="0" err="1">
                          <a:solidFill>
                            <a:schemeClr val="bg1"/>
                          </a:solidFill>
                          <a:latin typeface="Arial"/>
                          <a:ea typeface="Times New Roman"/>
                          <a:cs typeface="Times New Roman"/>
                        </a:rPr>
                        <a:t>Recognising</a:t>
                      </a:r>
                      <a:r>
                        <a:rPr lang="en-US" sz="2000" b="1" dirty="0">
                          <a:solidFill>
                            <a:schemeClr val="bg1"/>
                          </a:solidFill>
                          <a:latin typeface="Arial"/>
                          <a:ea typeface="Times New Roman"/>
                          <a:cs typeface="Times New Roman"/>
                        </a:rPr>
                        <a:t>, </a:t>
                      </a:r>
                      <a:r>
                        <a:rPr lang="en-US" sz="2000" b="1" dirty="0" smtClean="0">
                          <a:solidFill>
                            <a:schemeClr val="bg1"/>
                          </a:solidFill>
                          <a:latin typeface="Arial"/>
                          <a:ea typeface="Times New Roman"/>
                          <a:cs typeface="Times New Roman"/>
                        </a:rPr>
                        <a:t>Fulfilling</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endParaRPr lang="en-US" sz="2000" b="1" dirty="0">
                        <a:latin typeface="Arial"/>
                        <a:ea typeface="Times New Roman"/>
                        <a:cs typeface="Times New Roman"/>
                      </a:endParaRPr>
                    </a:p>
                    <a:p>
                      <a:pPr marL="0" marR="0">
                        <a:spcBef>
                          <a:spcPts val="0"/>
                        </a:spcBef>
                        <a:spcAft>
                          <a:spcPts val="0"/>
                        </a:spcAft>
                      </a:pPr>
                      <a:r>
                        <a:rPr lang="en-US" sz="2000" b="1" dirty="0" err="1">
                          <a:latin typeface="Arial"/>
                          <a:ea typeface="Times New Roman"/>
                          <a:cs typeface="Times New Roman"/>
                        </a:rPr>
                        <a:t>Recognising</a:t>
                      </a:r>
                      <a:r>
                        <a:rPr lang="en-US" sz="2000" b="1" dirty="0">
                          <a:latin typeface="Arial"/>
                          <a:ea typeface="Times New Roman"/>
                          <a:cs typeface="Times New Roman"/>
                        </a:rPr>
                        <a:t>, </a:t>
                      </a:r>
                      <a:r>
                        <a:rPr lang="en-US" sz="2000" b="1" dirty="0" smtClean="0">
                          <a:latin typeface="Arial"/>
                          <a:ea typeface="Times New Roman"/>
                          <a:cs typeface="Times New Roman"/>
                        </a:rPr>
                        <a:t>Fulfilling</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152400" y="990600"/>
            <a:ext cx="8834509" cy="5148776"/>
          </a:xfrm>
        </p:spPr>
        <p:txBody>
          <a:bodyPr>
            <a:normAutofit/>
          </a:bodyPr>
          <a:lstStyle/>
          <a:p>
            <a:pPr algn="just">
              <a:lnSpc>
                <a:spcPct val="150000"/>
              </a:lnSpc>
            </a:pPr>
            <a:r>
              <a:rPr lang="en-US" sz="2400" dirty="0" smtClean="0">
                <a:latin typeface="Times New Roman" pitchFamily="18" charset="0"/>
                <a:cs typeface="Times New Roman" pitchFamily="18" charset="0"/>
              </a:rPr>
              <a:t>Brainstorming is a great way to come with a plenty of ideas that you would not be able to generate by just sitting down with a pen and paper.</a:t>
            </a:r>
          </a:p>
          <a:p>
            <a:pPr algn="just">
              <a:lnSpc>
                <a:spcPct val="150000"/>
              </a:lnSpc>
            </a:pPr>
            <a:r>
              <a:rPr lang="en-US" sz="2400" dirty="0" smtClean="0">
                <a:latin typeface="Times New Roman" pitchFamily="18" charset="0"/>
                <a:cs typeface="Times New Roman" pitchFamily="18" charset="0"/>
              </a:rPr>
              <a:t>Brainstorming can be used throughout the Design Thinking process to come up with a Design Solution.</a:t>
            </a:r>
          </a:p>
          <a:p>
            <a:pPr algn="just"/>
            <a:endParaRPr lang="en-US" sz="2400" i="1" dirty="0" smtClean="0"/>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4101169-CC20-47C2-B198-4361F634CE68}" type="slidenum">
              <a:rPr lang="en-US"/>
              <a:pPr>
                <a:defRPr/>
              </a:pPr>
              <a:t>150</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Summary</a:t>
            </a:r>
            <a:endParaRPr lang="en-US" sz="3600" b="1" dirty="0"/>
          </a:p>
        </p:txBody>
      </p:sp>
      <p:sp>
        <p:nvSpPr>
          <p:cNvPr id="8" name="Date Placeholder 7"/>
          <p:cNvSpPr>
            <a:spLocks noGrp="1"/>
          </p:cNvSpPr>
          <p:nvPr>
            <p:ph type="dt" sz="half" idx="10"/>
          </p:nvPr>
        </p:nvSpPr>
        <p:spPr/>
        <p:txBody>
          <a:bodyPr/>
          <a:lstStyle/>
          <a:p>
            <a:fld id="{7383AFC3-6DA1-40C3-824E-7F074DB67BA0}"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marL="457200" indent="-457200">
              <a:buFont typeface="+mj-lt"/>
              <a:buAutoNum type="arabicPeriod"/>
            </a:pPr>
            <a:r>
              <a:rPr lang="en-US" sz="2400" dirty="0" smtClean="0"/>
              <a:t>Define the brainstorming. </a:t>
            </a:r>
          </a:p>
          <a:p>
            <a:pPr marL="457200" indent="-457200">
              <a:buFont typeface="+mj-lt"/>
              <a:buAutoNum type="arabicPeriod"/>
            </a:pPr>
            <a:r>
              <a:rPr lang="en-US" sz="2400" dirty="0" smtClean="0"/>
              <a:t>How one can get more ideas using brainstorming.</a:t>
            </a:r>
          </a:p>
          <a:p>
            <a:pPr marL="457200" indent="-457200">
              <a:buFont typeface="+mj-lt"/>
              <a:buAutoNum type="arabicPeriod"/>
            </a:pPr>
            <a:r>
              <a:rPr lang="en-US" sz="2400" dirty="0" smtClean="0"/>
              <a:t>Discuss the benefits of brainstorming.</a:t>
            </a:r>
          </a:p>
          <a:p>
            <a:pPr marL="457200" indent="-457200">
              <a:buFont typeface="+mj-lt"/>
              <a:buAutoNum type="arabicPeriod"/>
            </a:pPr>
            <a:r>
              <a:rPr lang="en-US" sz="2400" dirty="0" smtClean="0"/>
              <a:t>Enumerate few problem areas, where brainstorming can be used.</a:t>
            </a:r>
          </a:p>
          <a:p>
            <a:pPr marL="457200" indent="-457200">
              <a:buFont typeface="+mj-lt"/>
              <a:buAutoNum type="arabicPeriod"/>
            </a:pPr>
            <a:r>
              <a:rPr lang="en-US" sz="2400" dirty="0" smtClean="0"/>
              <a:t>What are the points to be taken into consideration while conducting the brainstorming session.?</a:t>
            </a:r>
          </a:p>
          <a:p>
            <a:pPr marL="457200" indent="-457200">
              <a:buFont typeface="+mj-lt"/>
              <a:buAutoNum type="arabicPeriod"/>
            </a:pPr>
            <a:r>
              <a:rPr lang="en-US" sz="2400" dirty="0" smtClean="0"/>
              <a:t>Is brainstorming suitable for generation ideas for every problem?</a:t>
            </a:r>
          </a:p>
          <a:p>
            <a:pPr marL="457200" indent="-457200">
              <a:buFont typeface="+mj-lt"/>
              <a:buAutoNum type="arabicPeriod"/>
            </a:pPr>
            <a:r>
              <a:rPr lang="en-US" sz="2400" dirty="0" smtClean="0"/>
              <a:t>Discuss that how the successful outcomes can be achieved through brainstorming.</a:t>
            </a:r>
          </a:p>
          <a:p>
            <a:pPr marL="457200" indent="-457200">
              <a:buFont typeface="+mj-lt"/>
              <a:buAutoNum type="arabicPeriod"/>
            </a:pPr>
            <a:r>
              <a:rPr lang="en-US" sz="2400" dirty="0" smtClean="0"/>
              <a:t>Discuss the Do’s of the brainstorming.</a:t>
            </a:r>
          </a:p>
          <a:p>
            <a:pPr marL="457200" indent="-457200">
              <a:buFont typeface="+mj-lt"/>
              <a:buAutoNum type="arabicPeriod"/>
            </a:pPr>
            <a:r>
              <a:rPr lang="en-US" sz="2400" dirty="0" smtClean="0"/>
              <a:t>Discuss the </a:t>
            </a:r>
            <a:r>
              <a:rPr lang="en-US" sz="2400" dirty="0" err="1" smtClean="0"/>
              <a:t>Dont’s</a:t>
            </a:r>
            <a:r>
              <a:rPr lang="en-US" sz="2400" dirty="0" smtClean="0"/>
              <a:t> of brain storming.</a:t>
            </a:r>
          </a:p>
          <a:p>
            <a:pPr marL="457200" indent="-457200">
              <a:buFont typeface="+mj-lt"/>
              <a:buAutoNum type="arabicPeriod"/>
            </a:pPr>
            <a:endParaRPr lang="en-US" sz="2400" dirty="0" smtClean="0"/>
          </a:p>
          <a:p>
            <a:pPr marL="457200" indent="-457200">
              <a:buFont typeface="+mj-lt"/>
              <a:buAutoNum type="arabicPeriod"/>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Quiz</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4101169-CC20-47C2-B198-4361F634CE68}" type="slidenum">
              <a:rPr lang="en-US"/>
              <a:pPr>
                <a:defRPr/>
              </a:pPr>
              <a:t>152</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Moccasin Walk</a:t>
            </a:r>
            <a:endParaRPr lang="en-US" sz="3600" b="1" dirty="0"/>
          </a:p>
        </p:txBody>
      </p:sp>
      <p:pic>
        <p:nvPicPr>
          <p:cNvPr id="2051" name="Picture 3"/>
          <p:cNvPicPr>
            <a:picLocks noChangeAspect="1" noChangeArrowheads="1"/>
          </p:cNvPicPr>
          <p:nvPr/>
        </p:nvPicPr>
        <p:blipFill>
          <a:blip r:embed="rId2"/>
          <a:srcRect/>
          <a:stretch>
            <a:fillRect/>
          </a:stretch>
        </p:blipFill>
        <p:spPr bwMode="auto">
          <a:xfrm>
            <a:off x="24854" y="957768"/>
            <a:ext cx="6616729" cy="3768969"/>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fld id="{308E0373-000B-4326-9A19-361D98D2D388}" type="datetime1">
              <a:rPr lang="en-IN" smtClean="0"/>
              <a:pPr/>
              <a:t>22-06-2021</a:t>
            </a:fld>
            <a:endParaRPr lang="en-IN"/>
          </a:p>
        </p:txBody>
      </p:sp>
      <p:pic>
        <p:nvPicPr>
          <p:cNvPr id="2050" name="Picture 2" descr="https://upload.wikimedia.org/wikipedia/commons/b/b3/Hopi_Pueblo_%28Native_American%29._Dancing_Shoes%2C_late_19th_century.jpg"/>
          <p:cNvPicPr>
            <a:picLocks noChangeAspect="1" noChangeArrowheads="1"/>
          </p:cNvPicPr>
          <p:nvPr/>
        </p:nvPicPr>
        <p:blipFill>
          <a:blip r:embed="rId3" cstate="print"/>
          <a:srcRect/>
          <a:stretch>
            <a:fillRect/>
          </a:stretch>
        </p:blipFill>
        <p:spPr bwMode="auto">
          <a:xfrm>
            <a:off x="6645345" y="4717147"/>
            <a:ext cx="2494005" cy="1737360"/>
          </a:xfrm>
          <a:prstGeom prst="rect">
            <a:avLst/>
          </a:prstGeom>
          <a:noFill/>
        </p:spPr>
      </p:pic>
      <p:pic>
        <p:nvPicPr>
          <p:cNvPr id="9"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98476" y="1153550"/>
            <a:ext cx="8834509" cy="5148776"/>
          </a:xfrm>
        </p:spPr>
        <p:txBody>
          <a:bodyPr>
            <a:normAutofit fontScale="92500" lnSpcReduction="10000"/>
          </a:bodyPr>
          <a:lstStyle/>
          <a:p>
            <a:pPr algn="ctr">
              <a:buFont typeface="Arial" charset="0"/>
              <a:buNone/>
            </a:pPr>
            <a:r>
              <a:rPr lang="en-US" dirty="0" smtClean="0"/>
              <a:t> </a:t>
            </a:r>
            <a:r>
              <a:rPr lang="en-US" dirty="0" smtClean="0">
                <a:latin typeface="Times New Roman" pitchFamily="18" charset="0"/>
                <a:cs typeface="Times New Roman" pitchFamily="18" charset="0"/>
              </a:rPr>
              <a:t>Before taking judgment or any decision </a:t>
            </a:r>
          </a:p>
          <a:p>
            <a:pPr algn="ctr">
              <a:buFont typeface="Arial" charset="0"/>
              <a:buNone/>
            </a:pPr>
            <a:r>
              <a:rPr lang="en-US" dirty="0" smtClean="0">
                <a:latin typeface="Times New Roman" pitchFamily="18" charset="0"/>
                <a:cs typeface="Times New Roman" pitchFamily="18" charset="0"/>
              </a:rPr>
              <a:t>about any Situation </a:t>
            </a:r>
          </a:p>
          <a:p>
            <a:pPr algn="ctr">
              <a:buFont typeface="Arial" charset="0"/>
              <a:buNone/>
            </a:pPr>
            <a:r>
              <a:rPr lang="en-US" dirty="0" smtClean="0">
                <a:latin typeface="Times New Roman" pitchFamily="18" charset="0"/>
                <a:cs typeface="Times New Roman" pitchFamily="18" charset="0"/>
              </a:rPr>
              <a:t>or </a:t>
            </a:r>
          </a:p>
          <a:p>
            <a:pPr algn="ctr">
              <a:buFont typeface="Arial" charset="0"/>
              <a:buNone/>
            </a:pPr>
            <a:r>
              <a:rPr lang="en-US" dirty="0" smtClean="0">
                <a:latin typeface="Times New Roman" pitchFamily="18" charset="0"/>
                <a:cs typeface="Times New Roman" pitchFamily="18" charset="0"/>
              </a:rPr>
              <a:t>Individual</a:t>
            </a:r>
          </a:p>
          <a:p>
            <a:pPr algn="ctr">
              <a:buFont typeface="Arial" charset="0"/>
              <a:buNone/>
            </a:pPr>
            <a:endParaRPr lang="en-US" dirty="0" smtClean="0">
              <a:latin typeface="Times New Roman" pitchFamily="18" charset="0"/>
              <a:cs typeface="Times New Roman" pitchFamily="18" charset="0"/>
            </a:endParaRPr>
          </a:p>
          <a:p>
            <a:pPr algn="ctr">
              <a:buFont typeface="Arial" charset="0"/>
              <a:buNone/>
            </a:pPr>
            <a:endParaRPr lang="en-US" dirty="0" smtClean="0">
              <a:latin typeface="Times New Roman" pitchFamily="18" charset="0"/>
              <a:cs typeface="Times New Roman" pitchFamily="18" charset="0"/>
            </a:endParaRPr>
          </a:p>
          <a:p>
            <a:pPr algn="ctr">
              <a:buFont typeface="Arial" charset="0"/>
              <a:buNone/>
            </a:pPr>
            <a:r>
              <a:rPr lang="en-US" dirty="0" smtClean="0">
                <a:latin typeface="Times New Roman" pitchFamily="18" charset="0"/>
                <a:cs typeface="Times New Roman" pitchFamily="18" charset="0"/>
              </a:rPr>
              <a:t>Imagine yourself </a:t>
            </a:r>
          </a:p>
          <a:p>
            <a:pPr algn="ctr">
              <a:buFont typeface="Arial" charset="0"/>
              <a:buNone/>
            </a:pPr>
            <a:r>
              <a:rPr lang="en-US" dirty="0" smtClean="0">
                <a:latin typeface="Times New Roman" pitchFamily="18" charset="0"/>
                <a:cs typeface="Times New Roman" pitchFamily="18" charset="0"/>
              </a:rPr>
              <a:t>in the same situation</a:t>
            </a:r>
          </a:p>
          <a:p>
            <a:pPr algn="ctr">
              <a:buFont typeface="Arial" charset="0"/>
              <a:buNone/>
            </a:pPr>
            <a:r>
              <a:rPr lang="en-US" dirty="0" smtClean="0">
                <a:latin typeface="Times New Roman" pitchFamily="18" charset="0"/>
                <a:cs typeface="Times New Roman" pitchFamily="18" charset="0"/>
              </a:rPr>
              <a:t>or </a:t>
            </a:r>
          </a:p>
          <a:p>
            <a:pPr algn="ctr">
              <a:buFont typeface="Arial" charset="0"/>
              <a:buNone/>
            </a:pPr>
            <a:r>
              <a:rPr lang="en-US" dirty="0" smtClean="0">
                <a:latin typeface="Times New Roman" pitchFamily="18" charset="0"/>
                <a:cs typeface="Times New Roman" pitchFamily="18" charset="0"/>
              </a:rPr>
              <a:t>in the place of that individual   </a:t>
            </a:r>
          </a:p>
        </p:txBody>
      </p:sp>
      <p:sp>
        <p:nvSpPr>
          <p:cNvPr id="5" name="Footer Placeholder 4"/>
          <p:cNvSpPr>
            <a:spLocks noGrp="1"/>
          </p:cNvSpPr>
          <p:nvPr>
            <p:ph type="ftr" sz="quarter" idx="11"/>
          </p:nvPr>
        </p:nvSpPr>
        <p:spPr>
          <a:xfrm>
            <a:off x="2514600" y="6553200"/>
            <a:ext cx="5029200" cy="168275"/>
          </a:xfrm>
        </p:spPr>
        <p:txBody>
          <a:bodyPr/>
          <a:lstStyle/>
          <a:p>
            <a:pPr>
              <a:defRPr/>
            </a:pPr>
            <a:r>
              <a:rPr lang="en-US" smtClean="0"/>
              <a:t>Harsh Awasthi                  DT-I (ACSE0203)                    Unit 2</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pPr>
              <a:defRPr/>
            </a:pPr>
            <a:fld id="{64101169-CC20-47C2-B198-4361F634CE68}" type="slidenum">
              <a:rPr lang="en-US"/>
              <a:pPr>
                <a:defRPr/>
              </a:pPr>
              <a:t>153</a:t>
            </a:fld>
            <a:endParaRPr lang="en-US" dirty="0"/>
          </a:p>
        </p:txBody>
      </p:sp>
      <p:sp>
        <p:nvSpPr>
          <p:cNvPr id="7" name="Title 1"/>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3600" b="1" dirty="0" smtClean="0"/>
              <a:t>Moccasin Walk: Concept</a:t>
            </a:r>
            <a:endParaRPr lang="en-US" sz="3600" b="1" dirty="0"/>
          </a:p>
        </p:txBody>
      </p:sp>
      <p:sp>
        <p:nvSpPr>
          <p:cNvPr id="8" name="Date Placeholder 7"/>
          <p:cNvSpPr>
            <a:spLocks noGrp="1"/>
          </p:cNvSpPr>
          <p:nvPr>
            <p:ph type="dt" sz="half" idx="10"/>
          </p:nvPr>
        </p:nvSpPr>
        <p:spPr/>
        <p:txBody>
          <a:bodyPr/>
          <a:lstStyle/>
          <a:p>
            <a:fld id="{7C55ADC8-E089-40F9-8225-49411000F4E4}" type="datetime1">
              <a:rPr lang="en-IN" smtClean="0"/>
              <a:pPr/>
              <a:t>22-06-2021</a:t>
            </a:fld>
            <a:endParaRPr lang="en-IN"/>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ctr">
              <a:buNone/>
            </a:pPr>
            <a:r>
              <a:rPr lang="en-US" sz="2800" dirty="0" smtClean="0">
                <a:latin typeface="Times New Roman" pitchFamily="18" charset="0"/>
                <a:cs typeface="Times New Roman" pitchFamily="18" charset="0"/>
              </a:rPr>
              <a:t>Identify any social issue in your society.</a:t>
            </a:r>
          </a:p>
          <a:p>
            <a:pPr algn="ctr">
              <a:buNone/>
            </a:pPr>
            <a:r>
              <a:rPr lang="en-US" sz="2800" dirty="0" smtClean="0">
                <a:latin typeface="Times New Roman" pitchFamily="18" charset="0"/>
                <a:cs typeface="Times New Roman" pitchFamily="18" charset="0"/>
              </a:rPr>
              <a:t>Identify it’s  possible reasons.</a:t>
            </a:r>
          </a:p>
          <a:p>
            <a:pPr algn="ctr">
              <a:buNone/>
            </a:pPr>
            <a:endParaRPr lang="en-US" sz="2800" dirty="0" smtClean="0">
              <a:latin typeface="Times New Roman" pitchFamily="18" charset="0"/>
              <a:cs typeface="Times New Roman" pitchFamily="18" charset="0"/>
            </a:endParaRPr>
          </a:p>
          <a:p>
            <a:pPr algn="ctr">
              <a:buNone/>
            </a:pPr>
            <a:r>
              <a:rPr lang="en-US" sz="2800" dirty="0" smtClean="0">
                <a:latin typeface="Times New Roman" pitchFamily="18" charset="0"/>
                <a:cs typeface="Times New Roman" pitchFamily="18" charset="0"/>
              </a:rPr>
              <a:t>Now see if you were facing the same issue, what would had been your way out to solve it.</a:t>
            </a:r>
          </a:p>
          <a:p>
            <a:pPr algn="ctr">
              <a:buNone/>
            </a:pPr>
            <a:endParaRPr lang="en-US" sz="2800" dirty="0" smtClean="0">
              <a:latin typeface="Times New Roman" pitchFamily="18" charset="0"/>
              <a:cs typeface="Times New Roman" pitchFamily="18" charset="0"/>
            </a:endParaRPr>
          </a:p>
          <a:p>
            <a:pPr algn="ctr">
              <a:buNone/>
            </a:pPr>
            <a:r>
              <a:rPr lang="en-US" sz="2800" dirty="0" smtClean="0">
                <a:latin typeface="Times New Roman" pitchFamily="18" charset="0"/>
                <a:cs typeface="Times New Roman" pitchFamily="18" charset="0"/>
              </a:rPr>
              <a:t>Social issue can be chosen on your own wish.</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Moccasin Walk: Exercise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05800" cy="5410200"/>
          </a:xfrm>
        </p:spPr>
        <p:txBody>
          <a:bodyPr>
            <a:normAutofit/>
          </a:bodyPr>
          <a:lstStyle/>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Moccasin walk talks about the empathetic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 and actions.</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is always better to observe and understand from the receivers front as this can give us the actual insight about what is to be delivered.</a:t>
            </a:r>
          </a:p>
          <a:p>
            <a:pPr algn="just"/>
            <a:endParaRPr lang="en-US" sz="24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D22056D-C814-4417-B1F5-8327FA38319F}"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dk1"/>
                </a:solidFill>
                <a:effectLst/>
                <a:uLnTx/>
                <a:uFillTx/>
                <a:latin typeface="Arial" panose="020B0604020202020204" pitchFamily="34" charset="0"/>
                <a:cs typeface="Arial" panose="020B0604020202020204" pitchFamily="34" charset="0"/>
              </a:rPr>
              <a:t>Summary</a:t>
            </a:r>
            <a:endPar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458200" cy="5105400"/>
          </a:xfrm>
        </p:spPr>
        <p:txBody>
          <a:bodyPr/>
          <a:lstStyle/>
          <a:p>
            <a:pPr>
              <a:buNone/>
            </a:pPr>
            <a:r>
              <a:rPr lang="en-US" sz="2000" dirty="0" smtClean="0">
                <a:hlinkClick r:id="rId2"/>
              </a:rPr>
              <a:t>https://www.youtube.com/watch?v=kOJu1vj_BVk</a:t>
            </a:r>
            <a:endParaRPr lang="en-US" sz="2000" dirty="0" smtClean="0"/>
          </a:p>
          <a:p>
            <a:pPr>
              <a:buNone/>
            </a:pPr>
            <a:r>
              <a:rPr lang="en-US" sz="2000" dirty="0" smtClean="0">
                <a:hlinkClick r:id="rId3"/>
              </a:rPr>
              <a:t>https://www.youtube.com/watch?v=Wh-Uf5LhwgE</a:t>
            </a:r>
            <a:endParaRPr lang="en-US" sz="2000" dirty="0" smtClean="0"/>
          </a:p>
          <a:p>
            <a:pPr>
              <a:buNone/>
            </a:pPr>
            <a:r>
              <a:rPr lang="en-US" sz="2000" dirty="0" smtClean="0">
                <a:hlinkClick r:id="rId4"/>
              </a:rPr>
              <a:t>https://www.youtube.com/watch?v=DGyc1aRQM3c</a:t>
            </a:r>
            <a:endParaRPr lang="en-US" sz="2000" dirty="0" smtClean="0"/>
          </a:p>
          <a:p>
            <a:pPr>
              <a:buNone/>
            </a:pPr>
            <a:r>
              <a:rPr lang="en-US" sz="2000" dirty="0" smtClean="0">
                <a:hlinkClick r:id="rId5"/>
              </a:rPr>
              <a:t>https://youtu.be/FkvCBUvH6Zc</a:t>
            </a:r>
            <a:endParaRPr lang="en-US" sz="2000" dirty="0" smtClean="0"/>
          </a:p>
          <a:p>
            <a:pPr>
              <a:buNone/>
            </a:pPr>
            <a:r>
              <a:rPr lang="en-US" sz="2000" dirty="0" smtClean="0">
                <a:hlinkClick r:id="rId6"/>
              </a:rPr>
              <a:t>https://youtu.be/DxWDtTIWdkE</a:t>
            </a:r>
            <a:endParaRPr lang="en-US" sz="2000" dirty="0" smtClean="0"/>
          </a:p>
          <a:p>
            <a:pPr>
              <a:buNone/>
            </a:pPr>
            <a:endParaRPr lang="en-US" sz="2000" dirty="0" smtClean="0"/>
          </a:p>
        </p:txBody>
      </p:sp>
      <p:sp>
        <p:nvSpPr>
          <p:cNvPr id="4" name="Date Placeholder 3"/>
          <p:cNvSpPr>
            <a:spLocks noGrp="1"/>
          </p:cNvSpPr>
          <p:nvPr>
            <p:ph type="dt" sz="half" idx="10"/>
          </p:nvPr>
        </p:nvSpPr>
        <p:spPr/>
        <p:txBody>
          <a:bodyPr/>
          <a:lstStyle/>
          <a:p>
            <a:fld id="{E2EBE014-000A-4800-AE9A-0674F09BA395}"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noProof="0" dirty="0" smtClean="0">
                <a:ln>
                  <a:noFill/>
                </a:ln>
                <a:solidFill>
                  <a:schemeClr val="dk1"/>
                </a:solidFill>
                <a:effectLst/>
                <a:uLnTx/>
                <a:uFillTx/>
                <a:latin typeface="+mn-lt"/>
                <a:ea typeface="+mn-ea"/>
                <a:cs typeface="+mn-cs"/>
              </a:rPr>
              <a:t>Video links-(</a:t>
            </a:r>
            <a:r>
              <a:rPr kumimoji="0" lang="en-US" sz="2800" b="1" i="0" u="none" strike="noStrike" kern="1200" cap="none" spc="0" normalizeH="0" noProof="0" dirty="0" err="1" smtClean="0">
                <a:ln>
                  <a:noFill/>
                </a:ln>
                <a:solidFill>
                  <a:schemeClr val="dk1"/>
                </a:solidFill>
                <a:effectLst/>
                <a:uLnTx/>
                <a:uFillTx/>
                <a:latin typeface="+mn-lt"/>
                <a:ea typeface="+mn-ea"/>
                <a:cs typeface="+mn-cs"/>
              </a:rPr>
              <a:t>Youtube</a:t>
            </a:r>
            <a:r>
              <a:rPr kumimoji="0" lang="en-US" sz="2800" b="1" i="0" u="none" strike="noStrike" kern="1200" cap="none" spc="0" normalizeH="0" noProof="0" dirty="0" smtClean="0">
                <a:ln>
                  <a:noFill/>
                </a:ln>
                <a:solidFill>
                  <a:schemeClr val="dk1"/>
                </a:solidFill>
                <a:effectLst/>
                <a:uLnTx/>
                <a:uFillTx/>
                <a:latin typeface="+mn-lt"/>
                <a:ea typeface="+mn-ea"/>
                <a:cs typeface="+mn-cs"/>
              </a:rPr>
              <a:t> Links)</a:t>
            </a: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normAutofit fontScale="92500"/>
          </a:bodyPr>
          <a:lstStyle/>
          <a:p>
            <a:pPr>
              <a:buNone/>
            </a:pPr>
            <a:r>
              <a:rPr lang="en-US" sz="2400" b="1" dirty="0" smtClean="0">
                <a:latin typeface="Times New Roman" pitchFamily="18" charset="0"/>
                <a:cs typeface="Times New Roman" pitchFamily="18" charset="0"/>
              </a:rPr>
              <a:t>1. </a:t>
            </a:r>
            <a:r>
              <a:rPr lang="en-US" sz="2400" dirty="0" smtClean="0">
                <a:latin typeface="Times New Roman" pitchFamily="18" charset="0"/>
                <a:cs typeface="Times New Roman" pitchFamily="18" charset="0"/>
              </a:rPr>
              <a:t>It is important to be at work………………………………. every day and on time unless you are sick or have a family emergency.</a:t>
            </a:r>
          </a:p>
          <a:p>
            <a:pPr>
              <a:buNone/>
            </a:pPr>
            <a:r>
              <a:rPr lang="en-US" sz="2400" dirty="0" smtClean="0">
                <a:latin typeface="Times New Roman" pitchFamily="18" charset="0"/>
                <a:cs typeface="Times New Roman" pitchFamily="18" charset="0"/>
              </a:rPr>
              <a:t>(a) Appearance       </a:t>
            </a:r>
          </a:p>
          <a:p>
            <a:pPr>
              <a:buNone/>
            </a:pPr>
            <a:r>
              <a:rPr lang="en-US" sz="2400" dirty="0" smtClean="0">
                <a:latin typeface="Times New Roman" pitchFamily="18" charset="0"/>
                <a:cs typeface="Times New Roman" pitchFamily="18" charset="0"/>
              </a:rPr>
              <a:t>(b) Attendance         </a:t>
            </a:r>
          </a:p>
          <a:p>
            <a:pPr>
              <a:buNone/>
            </a:pPr>
            <a:r>
              <a:rPr lang="en-US" sz="2400" dirty="0" smtClean="0">
                <a:latin typeface="Times New Roman" pitchFamily="18" charset="0"/>
                <a:cs typeface="Times New Roman" pitchFamily="18" charset="0"/>
              </a:rPr>
              <a:t>(c)  Attitude       </a:t>
            </a:r>
          </a:p>
          <a:p>
            <a:pPr>
              <a:buNone/>
            </a:pPr>
            <a:r>
              <a:rPr lang="en-US" sz="2400" dirty="0" smtClean="0">
                <a:latin typeface="Times New Roman" pitchFamily="18" charset="0"/>
                <a:cs typeface="Times New Roman" pitchFamily="18" charset="0"/>
              </a:rPr>
              <a:t>(d) Respect</a:t>
            </a:r>
          </a:p>
          <a:p>
            <a:pPr>
              <a:buNone/>
            </a:pPr>
            <a:endParaRPr lang="en-US" sz="24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 is essential at work because you must be able to work with others, especially if you don’t always agree with them.</a:t>
            </a:r>
          </a:p>
          <a:p>
            <a:pPr marL="457200" indent="-457200">
              <a:buAutoNum type="alphaLcParenBoth"/>
            </a:pPr>
            <a:r>
              <a:rPr lang="en-US" sz="2400" dirty="0" smtClean="0">
                <a:latin typeface="Times New Roman" pitchFamily="18" charset="0"/>
                <a:cs typeface="Times New Roman" pitchFamily="18" charset="0"/>
              </a:rPr>
              <a:t>Communication      </a:t>
            </a:r>
          </a:p>
          <a:p>
            <a:pPr marL="457200" indent="-457200">
              <a:buAutoNum type="alphaLcParenBoth"/>
            </a:pPr>
            <a:r>
              <a:rPr lang="en-US" sz="2400" dirty="0" smtClean="0">
                <a:latin typeface="Times New Roman" pitchFamily="18" charset="0"/>
                <a:cs typeface="Times New Roman" pitchFamily="18" charset="0"/>
              </a:rPr>
              <a:t>(b) Cooperation     </a:t>
            </a:r>
          </a:p>
          <a:p>
            <a:pPr marL="457200" indent="-457200">
              <a:buAutoNum type="alphaLcParenBoth"/>
            </a:pPr>
            <a:r>
              <a:rPr lang="en-US" sz="2400" dirty="0" smtClean="0">
                <a:latin typeface="Times New Roman" pitchFamily="18" charset="0"/>
                <a:cs typeface="Times New Roman" pitchFamily="18" charset="0"/>
              </a:rPr>
              <a:t>(c) Honesty       </a:t>
            </a:r>
          </a:p>
          <a:p>
            <a:pPr marL="457200" indent="-457200">
              <a:buAutoNum type="alphaLcParenBoth"/>
            </a:pPr>
            <a:r>
              <a:rPr lang="en-US" sz="2400" dirty="0" smtClean="0">
                <a:latin typeface="Times New Roman" pitchFamily="18" charset="0"/>
                <a:cs typeface="Times New Roman" pitchFamily="18" charset="0"/>
              </a:rPr>
              <a:t>(d) Integrity</a:t>
            </a:r>
          </a:p>
          <a:p>
            <a:pPr>
              <a:buNone/>
            </a:pPr>
            <a:endParaRPr lang="en-US" sz="2400" dirty="0" smtClean="0">
              <a:latin typeface="Times New Roman" pitchFamily="18" charset="0"/>
              <a:cs typeface="Times New Roman" pitchFamily="18" charset="0"/>
            </a:endParaRPr>
          </a:p>
          <a:p>
            <a:pPr marL="0" lvl="0" indent="0">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CCE9997-07B0-4265-BBDD-34B604DC7D3F}"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1" i="0" u="none" strike="noStrike" kern="1200" cap="none" spc="0" normalizeH="0" noProof="0" dirty="0" smtClean="0">
                <a:ln>
                  <a:noFill/>
                </a:ln>
                <a:solidFill>
                  <a:schemeClr val="dk1"/>
                </a:solidFill>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normAutofit/>
          </a:bodyPr>
          <a:lstStyle/>
          <a:p>
            <a:pPr algn="just">
              <a:buNone/>
            </a:pPr>
            <a:r>
              <a:rPr lang="en-US" sz="2200" b="1" dirty="0" smtClean="0">
                <a:latin typeface="Times New Roman" pitchFamily="18" charset="0"/>
                <a:cs typeface="Times New Roman" pitchFamily="18" charset="0"/>
              </a:rPr>
              <a:t>3. </a:t>
            </a:r>
            <a:r>
              <a:rPr lang="en-US" sz="2200" dirty="0" smtClean="0">
                <a:latin typeface="Times New Roman" pitchFamily="18" charset="0"/>
                <a:cs typeface="Times New Roman" pitchFamily="18" charset="0"/>
              </a:rPr>
              <a:t>Which of the following are benefits of brainstorming when compared to nominal group technique?</a:t>
            </a:r>
          </a:p>
          <a:p>
            <a:pPr marL="457200" indent="-457200" algn="just">
              <a:buAutoNum type="alphaLcPeriod"/>
            </a:pPr>
            <a:r>
              <a:rPr lang="en-US" sz="2200" dirty="0" smtClean="0">
                <a:latin typeface="Times New Roman" pitchFamily="18" charset="0"/>
                <a:cs typeface="Times New Roman" pitchFamily="18" charset="0"/>
              </a:rPr>
              <a:t>brainstorming is more fun</a:t>
            </a:r>
          </a:p>
          <a:p>
            <a:pPr marL="457200" indent="-457200" algn="just">
              <a:buAutoNum type="alphaLcPeriod"/>
            </a:pPr>
            <a:r>
              <a:rPr lang="en-US" sz="2200" dirty="0" smtClean="0">
                <a:latin typeface="Times New Roman" pitchFamily="18" charset="0"/>
                <a:cs typeface="Times New Roman" pitchFamily="18" charset="0"/>
              </a:rPr>
              <a:t>brainstorming can create a positive organizational climate</a:t>
            </a:r>
          </a:p>
          <a:p>
            <a:pPr marL="457200" indent="-457200" algn="just">
              <a:buAutoNum type="alphaLcPeriod"/>
            </a:pPr>
            <a:r>
              <a:rPr lang="en-US" sz="2200" dirty="0" smtClean="0">
                <a:latin typeface="Times New Roman" pitchFamily="18" charset="0"/>
                <a:cs typeface="Times New Roman" pitchFamily="18" charset="0"/>
              </a:rPr>
              <a:t>brainstorming can encourage talented and highly skilled employees to remain in an organization</a:t>
            </a:r>
          </a:p>
          <a:p>
            <a:pPr marL="457200" indent="-457200" algn="just">
              <a:buAutoNum type="alphaLcPeriod"/>
            </a:pPr>
            <a:r>
              <a:rPr lang="en-US" sz="2200" dirty="0" smtClean="0">
                <a:latin typeface="Times New Roman" pitchFamily="18" charset="0"/>
                <a:cs typeface="Times New Roman" pitchFamily="18" charset="0"/>
              </a:rPr>
              <a:t>all of the above</a:t>
            </a:r>
          </a:p>
          <a:p>
            <a:pPr marL="457200" indent="-457200" algn="just">
              <a:buAutoNum type="alphaLcPeriod"/>
            </a:pPr>
            <a:endParaRPr lang="en-US" sz="2200" dirty="0" smtClean="0">
              <a:latin typeface="Times New Roman" pitchFamily="18" charset="0"/>
              <a:cs typeface="Times New Roman" pitchFamily="18" charset="0"/>
            </a:endParaRPr>
          </a:p>
          <a:p>
            <a:pPr algn="just">
              <a:buNone/>
            </a:pPr>
            <a:r>
              <a:rPr lang="en-US" sz="2200" b="1" dirty="0" smtClean="0">
                <a:latin typeface="Times New Roman" pitchFamily="18" charset="0"/>
                <a:cs typeface="Times New Roman" pitchFamily="18" charset="0"/>
              </a:rPr>
              <a:t>4. </a:t>
            </a:r>
            <a:r>
              <a:rPr lang="en-US" sz="2200" dirty="0" smtClean="0">
                <a:latin typeface="Times New Roman" pitchFamily="18" charset="0"/>
                <a:cs typeface="Times New Roman" pitchFamily="18" charset="0"/>
              </a:rPr>
              <a:t>Team creativity can be promoted in which of the following ways?</a:t>
            </a:r>
          </a:p>
          <a:p>
            <a:pPr marL="457200" indent="-457200" algn="just">
              <a:buAutoNum type="alphaLcPeriod"/>
            </a:pPr>
            <a:r>
              <a:rPr lang="en-US" sz="2200" dirty="0" smtClean="0">
                <a:latin typeface="Times New Roman" pitchFamily="18" charset="0"/>
                <a:cs typeface="Times New Roman" pitchFamily="18" charset="0"/>
              </a:rPr>
              <a:t>Establishing a competitive environment to promote creative ideas</a:t>
            </a:r>
          </a:p>
          <a:p>
            <a:pPr marL="457200" indent="-457200" algn="just">
              <a:buAutoNum type="alphaLcPeriod"/>
            </a:pPr>
            <a:r>
              <a:rPr lang="en-US" sz="2200" dirty="0" smtClean="0">
                <a:latin typeface="Times New Roman" pitchFamily="18" charset="0"/>
                <a:cs typeface="Times New Roman" pitchFamily="18" charset="0"/>
              </a:rPr>
              <a:t>Establishing challenges for the team</a:t>
            </a:r>
          </a:p>
          <a:p>
            <a:pPr marL="457200" indent="-457200" algn="just">
              <a:buAutoNum type="alphaLcPeriod"/>
            </a:pPr>
            <a:r>
              <a:rPr lang="en-US" sz="2200" dirty="0" smtClean="0">
                <a:latin typeface="Times New Roman" pitchFamily="18" charset="0"/>
                <a:cs typeface="Times New Roman" pitchFamily="18" charset="0"/>
              </a:rPr>
              <a:t>Evaluating ideas during the idea generation stage</a:t>
            </a:r>
          </a:p>
          <a:p>
            <a:pPr marL="457200" indent="-457200" algn="just">
              <a:buAutoNum type="alphaLcPeriod"/>
            </a:pPr>
            <a:r>
              <a:rPr lang="en-US" sz="2200" dirty="0" smtClean="0">
                <a:latin typeface="Times New Roman" pitchFamily="18" charset="0"/>
                <a:cs typeface="Times New Roman" pitchFamily="18" charset="0"/>
              </a:rPr>
              <a:t>Stressing deadlines to encourage intensity and focus</a:t>
            </a:r>
          </a:p>
          <a:p>
            <a:pPr marL="457200" indent="-457200" algn="just">
              <a:buAutoNum type="alphaLcPeriod"/>
            </a:pPr>
            <a:endParaRPr lang="en-US" sz="2200" dirty="0" smtClean="0">
              <a:latin typeface="Times New Roman" pitchFamily="18" charset="0"/>
              <a:cs typeface="Times New Roman" pitchFamily="18" charset="0"/>
            </a:endParaRPr>
          </a:p>
          <a:p>
            <a:pPr marL="0" lvl="0" indent="0" algn="just">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CCE9997-07B0-4265-BBDD-34B604DC7D3F}"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1" i="0" u="none" strike="noStrike" kern="1200" cap="none" spc="0" normalizeH="0" noProof="0" dirty="0" smtClean="0">
                <a:ln>
                  <a:noFill/>
                </a:ln>
                <a:solidFill>
                  <a:schemeClr val="dk1"/>
                </a:solidFill>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normAutofit/>
          </a:bodyPr>
          <a:lstStyle/>
          <a:p>
            <a:pPr>
              <a:buNone/>
            </a:pPr>
            <a:r>
              <a:rPr lang="en-US" sz="2400" b="1" dirty="0" smtClean="0">
                <a:latin typeface="Times New Roman" pitchFamily="18" charset="0"/>
                <a:cs typeface="Times New Roman" pitchFamily="18" charset="0"/>
              </a:rPr>
              <a:t>5.</a:t>
            </a:r>
            <a:r>
              <a:rPr lang="en-US" sz="2400" dirty="0" smtClean="0">
                <a:latin typeface="Times New Roman" pitchFamily="18" charset="0"/>
                <a:cs typeface="Times New Roman" pitchFamily="18" charset="0"/>
              </a:rPr>
              <a:t> Goals work best for building teams when</a:t>
            </a:r>
          </a:p>
          <a:p>
            <a:pPr marL="457200" indent="-457200">
              <a:buFont typeface="+mj-lt"/>
              <a:buAutoNum type="alphaLcPeriod"/>
            </a:pPr>
            <a:r>
              <a:rPr lang="en-US" sz="2400" dirty="0" smtClean="0">
                <a:latin typeface="Times New Roman" pitchFamily="18" charset="0"/>
                <a:cs typeface="Times New Roman" pitchFamily="18" charset="0"/>
              </a:rPr>
              <a:t>they are clearly stated</a:t>
            </a:r>
          </a:p>
          <a:p>
            <a:pPr marL="457200" indent="-457200">
              <a:buFont typeface="+mj-lt"/>
              <a:buAutoNum type="alphaLcPeriod"/>
            </a:pPr>
            <a:r>
              <a:rPr lang="en-US" sz="2400" dirty="0" smtClean="0">
                <a:latin typeface="Times New Roman" pitchFamily="18" charset="0"/>
                <a:cs typeface="Times New Roman" pitchFamily="18" charset="0"/>
              </a:rPr>
              <a:t>there are many goals to challenge the team</a:t>
            </a:r>
          </a:p>
          <a:p>
            <a:pPr marL="457200" indent="-457200">
              <a:buFont typeface="+mj-lt"/>
              <a:buAutoNum type="alphaLcPeriod"/>
            </a:pPr>
            <a:r>
              <a:rPr lang="en-US" sz="2400" dirty="0" smtClean="0">
                <a:latin typeface="Times New Roman" pitchFamily="18" charset="0"/>
                <a:cs typeface="Times New Roman" pitchFamily="18" charset="0"/>
              </a:rPr>
              <a:t>the goals create competition within the group</a:t>
            </a:r>
          </a:p>
          <a:p>
            <a:pPr marL="457200" indent="-457200">
              <a:buFont typeface="+mj-lt"/>
              <a:buAutoNum type="alphaLcPeriod"/>
            </a:pPr>
            <a:r>
              <a:rPr lang="en-US" sz="2400" dirty="0" smtClean="0">
                <a:latin typeface="Times New Roman" pitchFamily="18" charset="0"/>
                <a:cs typeface="Times New Roman" pitchFamily="18" charset="0"/>
              </a:rPr>
              <a:t>no goal is shared by every member on the team</a:t>
            </a:r>
          </a:p>
          <a:p>
            <a:pPr>
              <a:buNone/>
            </a:pPr>
            <a:endParaRPr lang="en-US" sz="24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6. </a:t>
            </a:r>
            <a:r>
              <a:rPr lang="en-US" sz="2400" dirty="0" smtClean="0">
                <a:latin typeface="Times New Roman" pitchFamily="18" charset="0"/>
                <a:cs typeface="Times New Roman" pitchFamily="18" charset="0"/>
              </a:rPr>
              <a:t>Breaking down a problem into its constituent parts during team discussion is which of the following steps in the Standard Agenda?</a:t>
            </a:r>
          </a:p>
          <a:p>
            <a:pPr marL="457200" indent="-457200">
              <a:buFont typeface="+mj-lt"/>
              <a:buAutoNum type="alphaLcPeriod"/>
            </a:pPr>
            <a:r>
              <a:rPr lang="en-US" sz="2400" dirty="0" smtClean="0">
                <a:latin typeface="Times New Roman" pitchFamily="18" charset="0"/>
                <a:cs typeface="Times New Roman" pitchFamily="18" charset="0"/>
              </a:rPr>
              <a:t>Criteria development</a:t>
            </a:r>
          </a:p>
          <a:p>
            <a:pPr marL="457200" indent="-457200">
              <a:buFont typeface="+mj-lt"/>
              <a:buAutoNum type="alphaLcPeriod"/>
            </a:pPr>
            <a:r>
              <a:rPr lang="en-US" sz="2400" dirty="0" smtClean="0">
                <a:latin typeface="Times New Roman" pitchFamily="18" charset="0"/>
                <a:cs typeface="Times New Roman" pitchFamily="18" charset="0"/>
              </a:rPr>
              <a:t>Identification of the problem</a:t>
            </a:r>
          </a:p>
          <a:p>
            <a:pPr marL="457200" indent="-457200">
              <a:buFont typeface="+mj-lt"/>
              <a:buAutoNum type="alphaLcPeriod"/>
            </a:pPr>
            <a:r>
              <a:rPr lang="en-US" sz="2400" dirty="0" smtClean="0">
                <a:latin typeface="Times New Roman" pitchFamily="18" charset="0"/>
                <a:cs typeface="Times New Roman" pitchFamily="18" charset="0"/>
              </a:rPr>
              <a:t>Analyzing the problem</a:t>
            </a:r>
          </a:p>
          <a:p>
            <a:pPr marL="457200" indent="-457200">
              <a:buFont typeface="+mj-lt"/>
              <a:buAutoNum type="alphaLcPeriod"/>
            </a:pPr>
            <a:r>
              <a:rPr lang="en-US" sz="2400" dirty="0" smtClean="0">
                <a:latin typeface="Times New Roman" pitchFamily="18" charset="0"/>
                <a:cs typeface="Times New Roman" pitchFamily="18" charset="0"/>
              </a:rPr>
              <a:t>Evaluating problem solutions</a:t>
            </a:r>
          </a:p>
          <a:p>
            <a:pPr marL="457200" indent="-457200">
              <a:buNone/>
            </a:pPr>
            <a:endParaRPr lang="en-US" sz="2400" dirty="0" smtClean="0">
              <a:latin typeface="Times New Roman" pitchFamily="18" charset="0"/>
              <a:cs typeface="Times New Roman" pitchFamily="18" charset="0"/>
            </a:endParaRPr>
          </a:p>
          <a:p>
            <a:pPr marL="0" lvl="0" indent="0" algn="just">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CCE9997-07B0-4265-BBDD-34B604DC7D3F}"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1" i="0" u="none" strike="noStrike" kern="1200" cap="none" spc="0" normalizeH="0" noProof="0" dirty="0" smtClean="0">
                <a:ln>
                  <a:noFill/>
                </a:ln>
                <a:solidFill>
                  <a:schemeClr val="dk1"/>
                </a:solidFill>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bwMode="auto">
          <a:xfrm>
            <a:off x="0" y="76200"/>
            <a:ext cx="9144000" cy="381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endParaRPr lang="en-US" smtClean="0"/>
          </a:p>
        </p:txBody>
      </p:sp>
      <p:graphicFrame>
        <p:nvGraphicFramePr>
          <p:cNvPr id="3" name="Table 2"/>
          <p:cNvGraphicFramePr>
            <a:graphicFrameLocks noGrp="1"/>
          </p:cNvGraphicFramePr>
          <p:nvPr/>
        </p:nvGraphicFramePr>
        <p:xfrm>
          <a:off x="0" y="76200"/>
          <a:ext cx="9143998" cy="6133844"/>
        </p:xfrm>
        <a:graphic>
          <a:graphicData uri="http://schemas.openxmlformats.org/drawingml/2006/table">
            <a:tbl>
              <a:tblPr/>
              <a:tblGrid>
                <a:gridCol w="1939556"/>
                <a:gridCol w="3546844"/>
                <a:gridCol w="3657598"/>
              </a:tblGrid>
              <a:tr h="674488">
                <a:tc>
                  <a:txBody>
                    <a:bodyPr/>
                    <a:lstStyle/>
                    <a:p>
                      <a:pPr marL="0" marR="0" algn="ctr">
                        <a:spcBef>
                          <a:spcPts val="0"/>
                        </a:spcBef>
                        <a:spcAft>
                          <a:spcPts val="0"/>
                        </a:spcAft>
                      </a:pPr>
                      <a:r>
                        <a:rPr lang="en-US" sz="2000" dirty="0">
                          <a:solidFill>
                            <a:srgbClr val="993300"/>
                          </a:solidFill>
                          <a:latin typeface="Arial"/>
                          <a:ea typeface="Times New Roman"/>
                          <a:cs typeface="Times New Roman"/>
                        </a:rPr>
                        <a:t> </a:t>
                      </a:r>
                      <a:r>
                        <a:rPr lang="en-US" sz="2000" b="1" dirty="0">
                          <a:latin typeface="Arial"/>
                          <a:ea typeface="Times New Roman"/>
                          <a:cs typeface="Times New Roman"/>
                        </a:rPr>
                        <a:t>Human </a:t>
                      </a:r>
                      <a:r>
                        <a:rPr lang="en-US" sz="2000" b="1" dirty="0" smtClean="0">
                          <a:latin typeface="Arial"/>
                          <a:ea typeface="Times New Roman"/>
                          <a:cs typeface="Times New Roman"/>
                        </a:rPr>
                        <a:t>Being</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Self </a:t>
                      </a:r>
                      <a:r>
                        <a:rPr lang="en-US" sz="2000" b="1" dirty="0">
                          <a:latin typeface="Arial"/>
                          <a:ea typeface="Times New Roman"/>
                          <a:cs typeface="Times New Roman"/>
                        </a:rPr>
                        <a:t>(I</a:t>
                      </a:r>
                      <a:r>
                        <a:rPr lang="en-US" sz="2000" b="1" dirty="0" smtClean="0">
                          <a:latin typeface="Arial"/>
                          <a:ea typeface="Times New Roman"/>
                          <a:cs typeface="Times New Roman"/>
                        </a:rPr>
                        <a:t>)</a:t>
                      </a: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c>
                  <a:txBody>
                    <a:bodyPr/>
                    <a:lstStyle/>
                    <a:p>
                      <a:pPr marL="0" marR="0" algn="ctr">
                        <a:spcBef>
                          <a:spcPts val="0"/>
                        </a:spcBef>
                        <a:spcAft>
                          <a:spcPts val="0"/>
                        </a:spcAft>
                      </a:pPr>
                      <a:r>
                        <a:rPr lang="en-US" sz="2000" b="1" dirty="0" smtClean="0">
                          <a:latin typeface="Arial"/>
                          <a:ea typeface="Times New Roman"/>
                          <a:cs typeface="Times New Roman"/>
                        </a:rPr>
                        <a:t>Body</a:t>
                      </a:r>
                      <a:endParaRPr lang="en-US" sz="1400" dirty="0">
                        <a:latin typeface="Times New Roman"/>
                        <a:ea typeface="Times New Roman"/>
                        <a:cs typeface="Times New Roman"/>
                      </a:endParaRPr>
                    </a:p>
                  </a:txBody>
                  <a:tcPr marL="56795" marR="56795" marT="0" marB="0">
                    <a:lnL>
                      <a:noFill/>
                    </a:lnL>
                    <a:lnR>
                      <a:noFill/>
                    </a:lnR>
                    <a:lnT>
                      <a:noFill/>
                    </a:lnT>
                    <a:lnB w="12700" cap="flat" cmpd="sng" algn="ctr">
                      <a:solidFill>
                        <a:srgbClr val="000000"/>
                      </a:solidFill>
                      <a:prstDash val="solid"/>
                      <a:round/>
                      <a:headEnd type="none" w="med" len="med"/>
                      <a:tailEnd type="none" w="med" len="med"/>
                    </a:lnB>
                    <a:solidFill>
                      <a:srgbClr val="EEECE1"/>
                    </a:solidFill>
                  </a:tcPr>
                </a:tc>
              </a:tr>
              <a:tr h="540846">
                <a:tc>
                  <a:txBody>
                    <a:bodyPr/>
                    <a:lstStyle/>
                    <a:p>
                      <a:pPr marL="0" marR="0" algn="l">
                        <a:spcBef>
                          <a:spcPts val="0"/>
                        </a:spcBef>
                        <a:spcAft>
                          <a:spcPts val="0"/>
                        </a:spcAft>
                      </a:pPr>
                      <a:r>
                        <a:rPr lang="en-US" sz="2000" b="1" dirty="0" smtClean="0">
                          <a:latin typeface="Arial"/>
                          <a:ea typeface="Times New Roman"/>
                          <a:cs typeface="Times New Roman"/>
                        </a:rPr>
                        <a:t>Need</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Happiness (e.g. Respect)</a:t>
                      </a:r>
                      <a:endParaRPr lang="en-US" sz="1400" b="1" dirty="0">
                        <a:solidFill>
                          <a:schemeClr val="bg1"/>
                        </a:solidFill>
                        <a:latin typeface="Times New Roman"/>
                        <a:ea typeface="Times New Roman"/>
                        <a:cs typeface="Times New Roman"/>
                      </a:endParaRPr>
                    </a:p>
                    <a:p>
                      <a:pPr marL="0" marR="0">
                        <a:spcBef>
                          <a:spcPts val="0"/>
                        </a:spcBef>
                        <a:spcAft>
                          <a:spcPts val="0"/>
                        </a:spcAft>
                      </a:pP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Physical Facility (e.g. Food)</a:t>
                      </a:r>
                      <a:endParaRPr lang="en-US" sz="1400" b="1" dirty="0">
                        <a:latin typeface="Times New Roman"/>
                        <a:ea typeface="Times New Roman"/>
                        <a:cs typeface="Times New Roman"/>
                      </a:endParaRPr>
                    </a:p>
                    <a:p>
                      <a:pPr marL="0" marR="0">
                        <a:spcBef>
                          <a:spcPts val="0"/>
                        </a:spcBef>
                        <a:spcAft>
                          <a:spcPts val="0"/>
                        </a:spcAft>
                      </a:pP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0846">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Continuous</a:t>
                      </a:r>
                      <a:endParaRPr lang="en-US" sz="1400" b="1" dirty="0">
                        <a:solidFill>
                          <a:schemeClr val="bg1"/>
                        </a:solidFill>
                        <a:latin typeface="Times New Roman"/>
                        <a:ea typeface="Times New Roman"/>
                        <a:cs typeface="Times New Roman"/>
                      </a:endParaRPr>
                    </a:p>
                    <a:p>
                      <a:pPr marL="0" marR="0">
                        <a:spcBef>
                          <a:spcPts val="0"/>
                        </a:spcBef>
                        <a:spcAft>
                          <a:spcPts val="0"/>
                        </a:spcAft>
                      </a:pP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Temporary</a:t>
                      </a:r>
                      <a:endParaRPr lang="en-US" sz="1400" b="1" dirty="0">
                        <a:latin typeface="Times New Roman"/>
                        <a:ea typeface="Times New Roman"/>
                        <a:cs typeface="Times New Roman"/>
                      </a:endParaRPr>
                    </a:p>
                    <a:p>
                      <a:pPr marL="0" marR="0">
                        <a:spcBef>
                          <a:spcPts val="0"/>
                        </a:spcBef>
                        <a:spcAft>
                          <a:spcPts val="0"/>
                        </a:spcAft>
                      </a:pP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09384">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Quantity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Qualitative (is Feeling</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Quantitative (Required in Limited Quantity)</a:t>
                      </a:r>
                      <a:endParaRPr lang="en-US" sz="1400" b="1" dirty="0" smtClean="0">
                        <a:latin typeface="Times New Roman"/>
                        <a:ea typeface="Times New Roman"/>
                        <a:cs typeface="Times New Roman"/>
                      </a:endParaRPr>
                    </a:p>
                    <a:p>
                      <a:pPr marL="0" marR="0">
                        <a:spcBef>
                          <a:spcPts val="0"/>
                        </a:spcBef>
                        <a:spcAft>
                          <a:spcPts val="0"/>
                        </a:spcAft>
                      </a:pP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0846">
                <a:tc>
                  <a:txBody>
                    <a:bodyPr/>
                    <a:lstStyle/>
                    <a:p>
                      <a:pPr marL="457200" marR="0" lvl="1" algn="l">
                        <a:spcBef>
                          <a:spcPts val="0"/>
                        </a:spcBef>
                        <a:spcAft>
                          <a:spcPts val="0"/>
                        </a:spcAft>
                      </a:pPr>
                      <a:r>
                        <a:rPr lang="en-US" sz="2000" b="1" dirty="0">
                          <a:latin typeface="Arial"/>
                          <a:ea typeface="Times New Roman"/>
                          <a:cs typeface="Times New Roman"/>
                        </a:rPr>
                        <a:t>Fulfilled </a:t>
                      </a:r>
                      <a:r>
                        <a:rPr lang="en-US" sz="2000" b="1" dirty="0" smtClean="0">
                          <a:latin typeface="Arial"/>
                          <a:ea typeface="Times New Roman"/>
                          <a:cs typeface="Times New Roman"/>
                        </a:rPr>
                        <a:t>By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Right Understanding &amp; Right </a:t>
                      </a:r>
                      <a:r>
                        <a:rPr lang="en-US" sz="2000" b="1" dirty="0" smtClean="0">
                          <a:solidFill>
                            <a:schemeClr val="bg1"/>
                          </a:solidFill>
                          <a:latin typeface="Arial"/>
                          <a:ea typeface="Times New Roman"/>
                          <a:cs typeface="Times New Roman"/>
                        </a:rPr>
                        <a:t>Feeling</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800080"/>
                    </a:solidFill>
                  </a:tcPr>
                </a:tc>
                <a:tc>
                  <a:txBody>
                    <a:bodyPr/>
                    <a:lstStyle/>
                    <a:p>
                      <a:pPr marL="0" marR="0">
                        <a:spcBef>
                          <a:spcPts val="0"/>
                        </a:spcBef>
                        <a:spcAft>
                          <a:spcPts val="0"/>
                        </a:spcAft>
                      </a:pPr>
                      <a:r>
                        <a:rPr lang="en-US" sz="2000" b="1" dirty="0" err="1" smtClean="0">
                          <a:latin typeface="Arial"/>
                          <a:ea typeface="Times New Roman"/>
                          <a:cs typeface="Times New Roman"/>
                        </a:rPr>
                        <a:t>Physio</a:t>
                      </a:r>
                      <a:r>
                        <a:rPr lang="en-US" sz="2000" b="1" dirty="0" smtClean="0">
                          <a:latin typeface="Arial"/>
                          <a:ea typeface="Times New Roman"/>
                          <a:cs typeface="Times New Roman"/>
                        </a:rPr>
                        <a:t>-chemical </a:t>
                      </a:r>
                      <a:r>
                        <a:rPr lang="en-US" sz="2000" b="1" dirty="0">
                          <a:latin typeface="Arial"/>
                          <a:ea typeface="Times New Roman"/>
                          <a:cs typeface="Times New Roman"/>
                        </a:rPr>
                        <a:t>Things</a:t>
                      </a:r>
                      <a:endParaRPr lang="en-US" sz="1400" b="1" dirty="0">
                        <a:latin typeface="Times New Roman"/>
                        <a:ea typeface="Times New Roman"/>
                        <a:cs typeface="Times New Roman"/>
                      </a:endParaRPr>
                    </a:p>
                    <a:p>
                      <a:pPr marL="0" marR="0">
                        <a:spcBef>
                          <a:spcPts val="0"/>
                        </a:spcBef>
                        <a:spcAft>
                          <a:spcPts val="0"/>
                        </a:spcAft>
                      </a:pP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chemeClr val="accent5">
                        <a:lumMod val="40000"/>
                        <a:lumOff val="60000"/>
                      </a:schemeClr>
                    </a:solidFill>
                  </a:tcPr>
                </a:tc>
              </a:tr>
              <a:tr h="179163">
                <a:tc>
                  <a:txBody>
                    <a:bodyPr/>
                    <a:lstStyle/>
                    <a:p>
                      <a:pPr marL="0" marR="0" algn="l">
                        <a:spcBef>
                          <a:spcPts val="0"/>
                        </a:spcBef>
                        <a:spcAft>
                          <a:spcPts val="0"/>
                        </a:spcAft>
                      </a:pPr>
                      <a:endParaRPr lang="en-US" sz="1100" b="1" dirty="0">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100" b="1" dirty="0">
                        <a:solidFill>
                          <a:schemeClr val="bg1"/>
                        </a:solidFill>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endParaRPr lang="en-US" sz="1100" b="1">
                        <a:latin typeface="Arial"/>
                        <a:ea typeface="Times New Roman"/>
                        <a:cs typeface="Times New Roman"/>
                      </a:endParaRPr>
                    </a:p>
                  </a:txBody>
                  <a:tcPr marL="56795" marR="56795" marT="0" marB="0">
                    <a:lnL>
                      <a:noFill/>
                    </a:lnL>
                    <a:lnR>
                      <a:noFill/>
                    </a:lnR>
                    <a:lnT>
                      <a:noFill/>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09384">
                <a:tc>
                  <a:txBody>
                    <a:bodyPr/>
                    <a:lstStyle/>
                    <a:p>
                      <a:pPr marL="0" marR="0" algn="l">
                        <a:spcBef>
                          <a:spcPts val="0"/>
                        </a:spcBef>
                        <a:spcAft>
                          <a:spcPts val="0"/>
                        </a:spcAft>
                      </a:pPr>
                      <a:r>
                        <a:rPr lang="en-US" sz="2000" b="1" dirty="0" smtClean="0">
                          <a:latin typeface="Arial"/>
                          <a:ea typeface="Times New Roman"/>
                          <a:cs typeface="Times New Roman"/>
                        </a:rPr>
                        <a:t>Activity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Desire, Thought, Expectation</a:t>
                      </a:r>
                      <a:r>
                        <a:rPr lang="en-US" sz="2000" b="1" dirty="0" smtClean="0">
                          <a:solidFill>
                            <a:schemeClr val="bg1"/>
                          </a:solidFill>
                          <a:latin typeface="Arial"/>
                          <a:ea typeface="Times New Roman"/>
                          <a:cs typeface="Times New Roman"/>
                        </a:rPr>
                        <a:t>…</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a:latin typeface="Arial"/>
                          <a:ea typeface="Times New Roman"/>
                          <a:cs typeface="Times New Roman"/>
                        </a:rPr>
                        <a:t>Eating, Walking</a:t>
                      </a:r>
                      <a:r>
                        <a:rPr lang="en-US" sz="2000" b="1" dirty="0" smtClean="0">
                          <a:latin typeface="Arial"/>
                          <a:ea typeface="Times New Roman"/>
                          <a:cs typeface="Times New Roman"/>
                        </a:rPr>
                        <a:t>…</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540846">
                <a:tc>
                  <a:txBody>
                    <a:bodyPr/>
                    <a:lstStyle/>
                    <a:p>
                      <a:pPr marL="457200" marR="0" lvl="1" algn="l">
                        <a:spcBef>
                          <a:spcPts val="0"/>
                        </a:spcBef>
                        <a:spcAft>
                          <a:spcPts val="0"/>
                        </a:spcAft>
                      </a:pPr>
                      <a:r>
                        <a:rPr lang="en-US" sz="2000" b="1" dirty="0">
                          <a:latin typeface="Arial"/>
                          <a:ea typeface="Times New Roman"/>
                          <a:cs typeface="Times New Roman"/>
                        </a:rPr>
                        <a:t>In </a:t>
                      </a:r>
                      <a:r>
                        <a:rPr lang="en-US" sz="2000" b="1" dirty="0" smtClean="0">
                          <a:latin typeface="Arial"/>
                          <a:ea typeface="Times New Roman"/>
                          <a:cs typeface="Times New Roman"/>
                        </a:rPr>
                        <a:t>Time</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smtClean="0">
                          <a:solidFill>
                            <a:schemeClr val="bg1"/>
                          </a:solidFill>
                          <a:latin typeface="Arial"/>
                          <a:ea typeface="Times New Roman"/>
                          <a:cs typeface="Times New Roman"/>
                        </a:rPr>
                        <a:t>Continuous</a:t>
                      </a:r>
                      <a:endParaRPr lang="en-US" sz="1400" b="1" dirty="0">
                        <a:solidFill>
                          <a:schemeClr val="bg1"/>
                        </a:solidFill>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r>
                        <a:rPr lang="en-US" sz="2000" b="1" dirty="0" smtClean="0">
                          <a:latin typeface="Arial"/>
                          <a:ea typeface="Times New Roman"/>
                          <a:cs typeface="Times New Roman"/>
                        </a:rPr>
                        <a:t>Temporary</a:t>
                      </a: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809384">
                <a:tc>
                  <a:txBody>
                    <a:bodyPr/>
                    <a:lstStyle/>
                    <a:p>
                      <a:pPr marL="0" marR="0" lvl="0" algn="l">
                        <a:spcBef>
                          <a:spcPts val="0"/>
                        </a:spcBef>
                        <a:spcAft>
                          <a:spcPts val="0"/>
                        </a:spcAft>
                      </a:pPr>
                      <a:r>
                        <a:rPr lang="en-US" sz="2000" b="1" dirty="0" smtClean="0">
                          <a:latin typeface="Arial"/>
                          <a:ea typeface="Times New Roman"/>
                          <a:cs typeface="Times New Roman"/>
                        </a:rPr>
                        <a:t>Response</a:t>
                      </a:r>
                      <a:endParaRPr lang="en-US" sz="2000" b="1" kern="1200" dirty="0" smtClean="0">
                        <a:solidFill>
                          <a:srgbClr val="002060"/>
                        </a:solidFill>
                        <a:latin typeface="Kruti Dev 010"/>
                        <a:ea typeface="Times New Roman"/>
                        <a:cs typeface="Arial"/>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dirty="0">
                          <a:solidFill>
                            <a:schemeClr val="bg1"/>
                          </a:solidFill>
                          <a:latin typeface="Arial"/>
                          <a:ea typeface="Times New Roman"/>
                          <a:cs typeface="Times New Roman"/>
                        </a:rPr>
                        <a:t>Knowing, Assuming, </a:t>
                      </a:r>
                      <a:r>
                        <a:rPr lang="en-US" sz="2000" b="1" dirty="0" err="1">
                          <a:solidFill>
                            <a:schemeClr val="bg1"/>
                          </a:solidFill>
                          <a:latin typeface="Arial"/>
                          <a:ea typeface="Times New Roman"/>
                          <a:cs typeface="Times New Roman"/>
                        </a:rPr>
                        <a:t>Recognising</a:t>
                      </a:r>
                      <a:r>
                        <a:rPr lang="en-US" sz="2000" b="1" dirty="0">
                          <a:solidFill>
                            <a:schemeClr val="bg1"/>
                          </a:solidFill>
                          <a:latin typeface="Arial"/>
                          <a:ea typeface="Times New Roman"/>
                          <a:cs typeface="Times New Roman"/>
                        </a:rPr>
                        <a:t>, </a:t>
                      </a:r>
                      <a:r>
                        <a:rPr lang="en-US" sz="2000" b="1" dirty="0" smtClean="0">
                          <a:solidFill>
                            <a:schemeClr val="bg1"/>
                          </a:solidFill>
                          <a:latin typeface="Arial"/>
                          <a:ea typeface="Times New Roman"/>
                          <a:cs typeface="Times New Roman"/>
                        </a:rPr>
                        <a:t>Fulfilling</a:t>
                      </a: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800080"/>
                    </a:solidFill>
                  </a:tcPr>
                </a:tc>
                <a:tc>
                  <a:txBody>
                    <a:bodyPr/>
                    <a:lstStyle/>
                    <a:p>
                      <a:pPr marL="0" marR="0">
                        <a:spcBef>
                          <a:spcPts val="0"/>
                        </a:spcBef>
                        <a:spcAft>
                          <a:spcPts val="0"/>
                        </a:spcAft>
                      </a:pPr>
                      <a:endParaRPr lang="en-US" sz="2000" b="1" dirty="0">
                        <a:latin typeface="Arial"/>
                        <a:ea typeface="Times New Roman"/>
                        <a:cs typeface="Times New Roman"/>
                      </a:endParaRPr>
                    </a:p>
                    <a:p>
                      <a:pPr marL="0" marR="0">
                        <a:spcBef>
                          <a:spcPts val="0"/>
                        </a:spcBef>
                        <a:spcAft>
                          <a:spcPts val="0"/>
                        </a:spcAft>
                      </a:pPr>
                      <a:r>
                        <a:rPr lang="en-US" sz="2000" b="1" dirty="0" err="1">
                          <a:latin typeface="Arial"/>
                          <a:ea typeface="Times New Roman"/>
                          <a:cs typeface="Times New Roman"/>
                        </a:rPr>
                        <a:t>Recognising</a:t>
                      </a:r>
                      <a:r>
                        <a:rPr lang="en-US" sz="2000" b="1" dirty="0">
                          <a:latin typeface="Arial"/>
                          <a:ea typeface="Times New Roman"/>
                          <a:cs typeface="Times New Roman"/>
                        </a:rPr>
                        <a:t>, Fulfilling</a:t>
                      </a:r>
                      <a:endParaRPr lang="en-US" sz="1400" b="1" dirty="0">
                        <a:latin typeface="Times New Roman"/>
                        <a:ea typeface="Times New Roman"/>
                        <a:cs typeface="Times New Roman"/>
                      </a:endParaRPr>
                    </a:p>
                    <a:p>
                      <a:pPr marL="0" marR="0">
                        <a:spcBef>
                          <a:spcPts val="0"/>
                        </a:spcBef>
                        <a:spcAft>
                          <a:spcPts val="0"/>
                        </a:spcAft>
                      </a:pPr>
                      <a:endParaRPr lang="en-US" sz="1400" b="1" dirty="0">
                        <a:latin typeface="Times New Roman"/>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accent5">
                        <a:lumMod val="40000"/>
                        <a:lumOff val="60000"/>
                      </a:schemeClr>
                    </a:solidFill>
                  </a:tcPr>
                </a:tc>
              </a:tr>
              <a:tr h="287951">
                <a:tc>
                  <a:txBody>
                    <a:bodyPr/>
                    <a:lstStyle/>
                    <a:p>
                      <a:pPr marL="0" marR="0">
                        <a:spcBef>
                          <a:spcPts val="0"/>
                        </a:spcBef>
                        <a:spcAft>
                          <a:spcPts val="0"/>
                        </a:spcAft>
                      </a:pPr>
                      <a:endParaRPr lang="en-US" sz="900" b="1">
                        <a:latin typeface="Arial"/>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c>
                  <a:txBody>
                    <a:bodyPr/>
                    <a:lstStyle/>
                    <a:p>
                      <a:pPr marL="0" marR="0">
                        <a:spcBef>
                          <a:spcPts val="0"/>
                        </a:spcBef>
                        <a:spcAft>
                          <a:spcPts val="0"/>
                        </a:spcAft>
                      </a:pPr>
                      <a:endParaRPr lang="en-US" sz="900" b="1">
                        <a:latin typeface="Arial"/>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c>
                  <a:txBody>
                    <a:bodyPr/>
                    <a:lstStyle/>
                    <a:p>
                      <a:pPr marL="0" marR="0">
                        <a:spcBef>
                          <a:spcPts val="0"/>
                        </a:spcBef>
                        <a:spcAft>
                          <a:spcPts val="0"/>
                        </a:spcAft>
                      </a:pPr>
                      <a:endParaRPr lang="en-US" sz="900" b="1" dirty="0">
                        <a:latin typeface="Arial"/>
                        <a:ea typeface="Times New Roman"/>
                        <a:cs typeface="Times New Roman"/>
                      </a:endParaRPr>
                    </a:p>
                  </a:txBody>
                  <a:tcPr marL="56795" marR="56795" marT="0" marB="0">
                    <a:lnL>
                      <a:noFill/>
                    </a:lnL>
                    <a:lnR>
                      <a:noFill/>
                    </a:lnR>
                    <a:lnT w="12700" cap="flat" cmpd="sng" algn="ctr">
                      <a:solidFill>
                        <a:srgbClr val="A6A6A6"/>
                      </a:solidFill>
                      <a:prstDash val="solid"/>
                      <a:round/>
                      <a:headEnd type="none" w="med" len="med"/>
                      <a:tailEnd type="none" w="med" len="med"/>
                    </a:lnT>
                    <a:lnB>
                      <a:noFill/>
                    </a:lnB>
                    <a:solidFill>
                      <a:srgbClr val="FFFFFF"/>
                    </a:solidFill>
                  </a:tcPr>
                </a:tc>
              </a:tr>
              <a:tr h="286660">
                <a:tc>
                  <a:txBody>
                    <a:bodyPr/>
                    <a:lstStyle/>
                    <a:p>
                      <a:pPr marL="0" marR="0">
                        <a:spcBef>
                          <a:spcPts val="0"/>
                        </a:spcBef>
                        <a:spcAft>
                          <a:spcPts val="0"/>
                        </a:spcAft>
                      </a:pPr>
                      <a:endParaRPr lang="en-US" sz="2000" b="1" dirty="0">
                        <a:latin typeface="Arial"/>
                        <a:ea typeface="Times New Roman"/>
                        <a:cs typeface="Times New Roman"/>
                      </a:endParaRPr>
                    </a:p>
                  </a:txBody>
                  <a:tcPr marL="56795" marR="56795" marT="0" marB="0">
                    <a:lnL>
                      <a:noFill/>
                    </a:lnL>
                    <a:lnR>
                      <a:noFill/>
                    </a:lnR>
                    <a:lnT>
                      <a:noFill/>
                    </a:lnT>
                    <a:lnB>
                      <a:noFill/>
                    </a:lnB>
                    <a:solidFill>
                      <a:srgbClr val="FFFFFF"/>
                    </a:solidFill>
                  </a:tcPr>
                </a:tc>
                <a:tc>
                  <a:txBody>
                    <a:bodyPr/>
                    <a:lstStyle/>
                    <a:p>
                      <a:pPr marL="0" marR="0">
                        <a:spcBef>
                          <a:spcPts val="0"/>
                        </a:spcBef>
                        <a:spcAft>
                          <a:spcPts val="0"/>
                        </a:spcAft>
                      </a:pPr>
                      <a:r>
                        <a:rPr lang="en-US" sz="2000" b="1" dirty="0" smtClean="0">
                          <a:latin typeface="Arial"/>
                          <a:ea typeface="Times New Roman"/>
                          <a:cs typeface="Times New Roman"/>
                        </a:rPr>
                        <a:t>Consciousness</a:t>
                      </a:r>
                      <a:endParaRPr lang="en-US" sz="1400" b="1" dirty="0">
                        <a:latin typeface="Times New Roman"/>
                        <a:ea typeface="Times New Roman"/>
                        <a:cs typeface="Times New Roman"/>
                      </a:endParaRPr>
                    </a:p>
                  </a:txBody>
                  <a:tcPr marL="56795" marR="56795" marT="0" marB="0">
                    <a:lnL>
                      <a:noFill/>
                    </a:lnL>
                    <a:lnR>
                      <a:noFill/>
                    </a:lnR>
                    <a:lnT>
                      <a:noFill/>
                    </a:lnT>
                    <a:lnB>
                      <a:noFill/>
                    </a:lnB>
                    <a:solidFill>
                      <a:srgbClr val="FFFFFF"/>
                    </a:solidFill>
                  </a:tcPr>
                </a:tc>
                <a:tc>
                  <a:txBody>
                    <a:bodyPr/>
                    <a:lstStyle/>
                    <a:p>
                      <a:pPr marL="0" marR="0">
                        <a:spcBef>
                          <a:spcPts val="0"/>
                        </a:spcBef>
                        <a:spcAft>
                          <a:spcPts val="0"/>
                        </a:spcAft>
                      </a:pPr>
                      <a:r>
                        <a:rPr lang="en-US" sz="2000" b="1" dirty="0" smtClean="0">
                          <a:latin typeface="Arial"/>
                          <a:ea typeface="Times New Roman"/>
                          <a:cs typeface="Times New Roman"/>
                        </a:rPr>
                        <a:t>Material</a:t>
                      </a:r>
                      <a:endParaRPr lang="en-US" sz="1400" b="1" dirty="0">
                        <a:latin typeface="Times New Roman"/>
                        <a:ea typeface="Times New Roman"/>
                        <a:cs typeface="Times New Roman"/>
                      </a:endParaRPr>
                    </a:p>
                  </a:txBody>
                  <a:tcPr marL="56795" marR="56795" marT="0" marB="0">
                    <a:lnL>
                      <a:noFill/>
                    </a:lnL>
                    <a:lnR>
                      <a:noFill/>
                    </a:lnR>
                    <a:lnT>
                      <a:noFill/>
                    </a:lnT>
                    <a:lnB>
                      <a:noFill/>
                    </a:lnB>
                    <a:solidFill>
                      <a:srgbClr val="FFFFFF"/>
                    </a:solidFill>
                  </a:tcPr>
                </a:tc>
              </a:tr>
            </a:tbl>
          </a:graphicData>
        </a:graphic>
      </p:graphicFrame>
      <p:sp>
        <p:nvSpPr>
          <p:cNvPr id="11309" name="Rectangle 8"/>
          <p:cNvSpPr>
            <a:spLocks noChangeArrowheads="1"/>
          </p:cNvSpPr>
          <p:nvPr/>
        </p:nvSpPr>
        <p:spPr bwMode="auto">
          <a:xfrm>
            <a:off x="4495800" y="0"/>
            <a:ext cx="1828800" cy="830263"/>
          </a:xfrm>
          <a:prstGeom prst="rect">
            <a:avLst/>
          </a:prstGeom>
          <a:noFill/>
          <a:ln w="9525">
            <a:noFill/>
            <a:miter lim="800000"/>
            <a:headEnd/>
            <a:tailEnd/>
          </a:ln>
        </p:spPr>
        <p:txBody>
          <a:bodyPr>
            <a:spAutoFit/>
          </a:bodyPr>
          <a:lstStyle/>
          <a:p>
            <a:pPr algn="ctr"/>
            <a:r>
              <a:rPr lang="en-US" sz="2000" dirty="0">
                <a:solidFill>
                  <a:srgbClr val="FF0000"/>
                </a:solidFill>
                <a:cs typeface="Times New Roman" pitchFamily="18" charset="0"/>
              </a:rPr>
              <a:t>Co-existence</a:t>
            </a:r>
            <a:endParaRPr lang="en-US" sz="2000" dirty="0">
              <a:latin typeface="Times New Roman" pitchFamily="18" charset="0"/>
              <a:cs typeface="Times New Roman" pitchFamily="18" charset="0"/>
            </a:endParaRPr>
          </a:p>
          <a:p>
            <a:pPr algn="ctr"/>
            <a:endParaRPr lang="en-US" sz="2800" dirty="0">
              <a:latin typeface="Times New Roman" pitchFamily="18" charset="0"/>
              <a:cs typeface="Times New Roman" pitchFamily="18" charset="0"/>
            </a:endParaRPr>
          </a:p>
        </p:txBody>
      </p:sp>
      <p:cxnSp>
        <p:nvCxnSpPr>
          <p:cNvPr id="11" name="Straight Arrow Connector 10"/>
          <p:cNvCxnSpPr/>
          <p:nvPr/>
        </p:nvCxnSpPr>
        <p:spPr>
          <a:xfrm>
            <a:off x="4114800" y="381000"/>
            <a:ext cx="2743200"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828800" y="5181600"/>
            <a:ext cx="2819400" cy="4572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12" name="Rectangle 2"/>
          <p:cNvSpPr>
            <a:spLocks noChangeArrowheads="1"/>
          </p:cNvSpPr>
          <p:nvPr/>
        </p:nvSpPr>
        <p:spPr bwMode="auto">
          <a:xfrm>
            <a:off x="1905000" y="790575"/>
            <a:ext cx="3581400" cy="5554663"/>
          </a:xfrm>
          <a:prstGeom prst="rect">
            <a:avLst/>
          </a:prstGeom>
          <a:noFill/>
          <a:ln w="38100">
            <a:solidFill>
              <a:srgbClr val="FF0000"/>
            </a:solidFill>
            <a:miter lim="800000"/>
            <a:headEnd/>
            <a:tailEnd/>
          </a:ln>
        </p:spPr>
        <p:txBody>
          <a:bodyPr/>
          <a:lstStyle/>
          <a:p>
            <a:endParaRPr lang="en-US"/>
          </a:p>
        </p:txBody>
      </p:sp>
      <p:sp>
        <p:nvSpPr>
          <p:cNvPr id="11313" name="Rectangle 3"/>
          <p:cNvSpPr>
            <a:spLocks noChangeArrowheads="1"/>
          </p:cNvSpPr>
          <p:nvPr/>
        </p:nvSpPr>
        <p:spPr bwMode="auto">
          <a:xfrm>
            <a:off x="5529263" y="782638"/>
            <a:ext cx="3429000" cy="5562600"/>
          </a:xfrm>
          <a:prstGeom prst="rect">
            <a:avLst/>
          </a:prstGeom>
          <a:noFill/>
          <a:ln w="38100">
            <a:solidFill>
              <a:srgbClr val="FFC000"/>
            </a:solidFill>
            <a:miter lim="800000"/>
            <a:headEnd/>
            <a:tailEnd/>
          </a:ln>
        </p:spPr>
        <p:txBody>
          <a:bodyPr/>
          <a:lstStyle/>
          <a:p>
            <a:endParaRPr lang="en-US"/>
          </a:p>
        </p:txBody>
      </p:sp>
      <p:cxnSp>
        <p:nvCxnSpPr>
          <p:cNvPr id="14" name="Straight Arrow Connector 13"/>
          <p:cNvCxnSpPr/>
          <p:nvPr/>
        </p:nvCxnSpPr>
        <p:spPr>
          <a:xfrm rot="5400000">
            <a:off x="5676901" y="6438900"/>
            <a:ext cx="228600" cy="3175"/>
          </a:xfrm>
          <a:prstGeom prst="straightConnector1">
            <a:avLst/>
          </a:prstGeom>
          <a:ln w="127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2096294" y="6438106"/>
            <a:ext cx="228600" cy="15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normAutofit/>
          </a:bodyPr>
          <a:lstStyle/>
          <a:p>
            <a:pPr algn="just">
              <a:buNone/>
            </a:pPr>
            <a:r>
              <a:rPr lang="en-US" sz="2400" b="1" dirty="0" smtClean="0">
                <a:latin typeface="Times New Roman" pitchFamily="18" charset="0"/>
                <a:cs typeface="Times New Roman" pitchFamily="18" charset="0"/>
              </a:rPr>
              <a:t>7.</a:t>
            </a:r>
            <a:r>
              <a:rPr lang="en-US" sz="2400" dirty="0" smtClean="0">
                <a:latin typeface="Times New Roman" pitchFamily="18" charset="0"/>
                <a:cs typeface="Times New Roman" pitchFamily="18" charset="0"/>
              </a:rPr>
              <a:t> What does empathy mean?</a:t>
            </a:r>
          </a:p>
          <a:p>
            <a:pPr marL="457200" indent="-457200" algn="just" fontAlgn="t">
              <a:buFont typeface="+mj-lt"/>
              <a:buAutoNum type="alphaLcPeriod"/>
            </a:pPr>
            <a:r>
              <a:rPr lang="en-US" sz="2400" dirty="0" smtClean="0">
                <a:latin typeface="Times New Roman" pitchFamily="18" charset="0"/>
                <a:cs typeface="Times New Roman" pitchFamily="18" charset="0"/>
              </a:rPr>
              <a:t>The ability to understand and share the feelings of another</a:t>
            </a:r>
          </a:p>
          <a:p>
            <a:pPr marL="457200" indent="-457200" algn="just" fontAlgn="t">
              <a:buFont typeface="+mj-lt"/>
              <a:buAutoNum type="alphaLcPeriod"/>
            </a:pPr>
            <a:r>
              <a:rPr lang="en-US" sz="2400" dirty="0" smtClean="0">
                <a:latin typeface="Times New Roman" pitchFamily="18" charset="0"/>
                <a:cs typeface="Times New Roman" pitchFamily="18" charset="0"/>
              </a:rPr>
              <a:t>Sharing toys</a:t>
            </a:r>
          </a:p>
          <a:p>
            <a:pPr marL="457200" indent="-457200" algn="just" fontAlgn="t">
              <a:buFont typeface="+mj-lt"/>
              <a:buAutoNum type="alphaLcPeriod"/>
            </a:pPr>
            <a:r>
              <a:rPr lang="en-US" sz="2400" dirty="0" smtClean="0">
                <a:latin typeface="Times New Roman" pitchFamily="18" charset="0"/>
                <a:cs typeface="Times New Roman" pitchFamily="18" charset="0"/>
              </a:rPr>
              <a:t>Talking to friends</a:t>
            </a:r>
          </a:p>
          <a:p>
            <a:pPr marL="457200" indent="-457200" algn="just" fontAlgn="t">
              <a:buFont typeface="+mj-lt"/>
              <a:buAutoNum type="alphaLcPeriod"/>
            </a:pPr>
            <a:r>
              <a:rPr lang="en-US" sz="2400" dirty="0" smtClean="0">
                <a:latin typeface="Times New Roman" pitchFamily="18" charset="0"/>
                <a:cs typeface="Times New Roman" pitchFamily="18" charset="0"/>
              </a:rPr>
              <a:t>Asking someone to play</a:t>
            </a:r>
          </a:p>
          <a:p>
            <a:pPr algn="just" fontAlgn="t"/>
            <a:endParaRPr lang="en-US" sz="2400" dirty="0" smtClean="0">
              <a:latin typeface="Times New Roman" pitchFamily="18" charset="0"/>
              <a:cs typeface="Times New Roman" pitchFamily="18" charset="0"/>
            </a:endParaRPr>
          </a:p>
          <a:p>
            <a:pPr algn="just">
              <a:buNone/>
            </a:pPr>
            <a:r>
              <a:rPr lang="en-US" sz="2400" b="1" dirty="0" smtClean="0">
                <a:latin typeface="Times New Roman" pitchFamily="18" charset="0"/>
                <a:cs typeface="Times New Roman" pitchFamily="18" charset="0"/>
              </a:rPr>
              <a:t>8.</a:t>
            </a:r>
            <a:r>
              <a:rPr lang="en-US" sz="2400" dirty="0" smtClean="0">
                <a:latin typeface="Times New Roman" pitchFamily="18" charset="0"/>
                <a:cs typeface="Times New Roman" pitchFamily="18" charset="0"/>
              </a:rPr>
              <a:t> What could you do at recess if you see someone who is sad because of other people?</a:t>
            </a:r>
          </a:p>
          <a:p>
            <a:pPr marL="457200" indent="-457200" algn="just" fontAlgn="t">
              <a:buFont typeface="+mj-lt"/>
              <a:buAutoNum type="alphaLcPeriod"/>
            </a:pPr>
            <a:r>
              <a:rPr lang="en-US" sz="2400" dirty="0" smtClean="0">
                <a:latin typeface="Times New Roman" pitchFamily="18" charset="0"/>
                <a:cs typeface="Times New Roman" pitchFamily="18" charset="0"/>
              </a:rPr>
              <a:t>Ask them if they want to play.</a:t>
            </a:r>
          </a:p>
          <a:p>
            <a:pPr marL="457200" indent="-457200" algn="just" fontAlgn="t">
              <a:buFont typeface="+mj-lt"/>
              <a:buAutoNum type="alphaLcPeriod"/>
            </a:pPr>
            <a:r>
              <a:rPr lang="en-US" sz="2400" dirty="0" smtClean="0">
                <a:latin typeface="Times New Roman" pitchFamily="18" charset="0"/>
                <a:cs typeface="Times New Roman" pitchFamily="18" charset="0"/>
              </a:rPr>
              <a:t>Explain to the other people that it is important to be kind.</a:t>
            </a:r>
          </a:p>
          <a:p>
            <a:pPr marL="457200" indent="-457200" algn="just" fontAlgn="t">
              <a:buFont typeface="+mj-lt"/>
              <a:buAutoNum type="alphaLcPeriod"/>
            </a:pPr>
            <a:r>
              <a:rPr lang="en-US" sz="2400" dirty="0" smtClean="0">
                <a:latin typeface="Times New Roman" pitchFamily="18" charset="0"/>
                <a:cs typeface="Times New Roman" pitchFamily="18" charset="0"/>
              </a:rPr>
              <a:t>Get a recess teacher if the situation is serious.</a:t>
            </a:r>
          </a:p>
          <a:p>
            <a:pPr marL="457200" indent="-457200" algn="just" fontAlgn="t">
              <a:buFont typeface="+mj-lt"/>
              <a:buAutoNum type="alphaLcPeriod"/>
            </a:pPr>
            <a:r>
              <a:rPr lang="en-US" sz="2400" dirty="0" smtClean="0">
                <a:latin typeface="Times New Roman" pitchFamily="18" charset="0"/>
                <a:cs typeface="Times New Roman" pitchFamily="18" charset="0"/>
              </a:rPr>
              <a:t>All of these would be good options.</a:t>
            </a:r>
          </a:p>
          <a:p>
            <a:pPr algn="just" fontAlgn="t"/>
            <a:endParaRPr lang="en-US" sz="2400" dirty="0" smtClean="0">
              <a:latin typeface="Times New Roman" pitchFamily="18" charset="0"/>
              <a:cs typeface="Times New Roman" pitchFamily="18" charset="0"/>
            </a:endParaRPr>
          </a:p>
          <a:p>
            <a:pPr marL="0" lvl="0" indent="0" algn="just">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CCE9997-07B0-4265-BBDD-34B604DC7D3F}"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1" i="0" u="none" strike="noStrike" kern="1200" cap="none" spc="0" normalizeH="0" noProof="0" dirty="0" smtClean="0">
                <a:ln>
                  <a:noFill/>
                </a:ln>
                <a:solidFill>
                  <a:schemeClr val="dk1"/>
                </a:solidFill>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normAutofit/>
          </a:bodyPr>
          <a:lstStyle/>
          <a:p>
            <a:pPr>
              <a:buNone/>
            </a:pPr>
            <a:r>
              <a:rPr lang="en-US" sz="2200" b="1" dirty="0" smtClean="0">
                <a:latin typeface="Times New Roman" pitchFamily="18" charset="0"/>
                <a:cs typeface="Times New Roman" pitchFamily="18" charset="0"/>
              </a:rPr>
              <a:t>9.</a:t>
            </a:r>
            <a:r>
              <a:rPr lang="en-US" sz="2200" dirty="0" smtClean="0">
                <a:latin typeface="Times New Roman" pitchFamily="18" charset="0"/>
                <a:cs typeface="Times New Roman" pitchFamily="18" charset="0"/>
              </a:rPr>
              <a:t> Is empathy also "sympathy?"</a:t>
            </a:r>
          </a:p>
          <a:p>
            <a:pPr fontAlgn="t"/>
            <a:r>
              <a:rPr lang="en-US" sz="2200" dirty="0" smtClean="0">
                <a:latin typeface="Times New Roman" pitchFamily="18" charset="0"/>
                <a:cs typeface="Times New Roman" pitchFamily="18" charset="0"/>
              </a:rPr>
              <a:t>Yes</a:t>
            </a:r>
          </a:p>
          <a:p>
            <a:pPr fontAlgn="t"/>
            <a:r>
              <a:rPr lang="en-US" sz="2200" dirty="0" smtClean="0">
                <a:latin typeface="Times New Roman" pitchFamily="18" charset="0"/>
                <a:cs typeface="Times New Roman" pitchFamily="18" charset="0"/>
              </a:rPr>
              <a:t>No</a:t>
            </a:r>
          </a:p>
          <a:p>
            <a:pPr fontAlgn="t"/>
            <a:r>
              <a:rPr lang="en-US" sz="2200" dirty="0" smtClean="0">
                <a:latin typeface="Times New Roman" pitchFamily="18" charset="0"/>
                <a:cs typeface="Times New Roman" pitchFamily="18" charset="0"/>
              </a:rPr>
              <a:t>Maybe</a:t>
            </a:r>
          </a:p>
          <a:p>
            <a:pPr fontAlgn="t"/>
            <a:r>
              <a:rPr lang="en-US" sz="2200" dirty="0" smtClean="0">
                <a:latin typeface="Times New Roman" pitchFamily="18" charset="0"/>
                <a:cs typeface="Times New Roman" pitchFamily="18" charset="0"/>
              </a:rPr>
              <a:t>None of the above</a:t>
            </a:r>
          </a:p>
          <a:p>
            <a:pPr>
              <a:buNone/>
            </a:pPr>
            <a:endParaRPr lang="en-US" sz="2200" dirty="0" smtClean="0">
              <a:latin typeface="Times New Roman" pitchFamily="18" charset="0"/>
              <a:cs typeface="Times New Roman" pitchFamily="18" charset="0"/>
            </a:endParaRPr>
          </a:p>
          <a:p>
            <a:pPr>
              <a:buNone/>
            </a:pPr>
            <a:r>
              <a:rPr lang="en-US" sz="2200" b="1" dirty="0" smtClean="0">
                <a:latin typeface="Times New Roman" pitchFamily="18" charset="0"/>
                <a:cs typeface="Times New Roman" pitchFamily="18" charset="0"/>
              </a:rPr>
              <a:t>10.</a:t>
            </a:r>
            <a:r>
              <a:rPr lang="en-US" sz="2200" dirty="0" smtClean="0">
                <a:latin typeface="Times New Roman" pitchFamily="18" charset="0"/>
                <a:cs typeface="Times New Roman" pitchFamily="18" charset="0"/>
              </a:rPr>
              <a:t> Is practicing empathy a choice?</a:t>
            </a:r>
          </a:p>
          <a:p>
            <a:pPr fontAlgn="t"/>
            <a:r>
              <a:rPr lang="en-US" sz="2200" dirty="0" smtClean="0">
                <a:latin typeface="Times New Roman" pitchFamily="18" charset="0"/>
                <a:cs typeface="Times New Roman" pitchFamily="18" charset="0"/>
              </a:rPr>
              <a:t>Yes</a:t>
            </a:r>
          </a:p>
          <a:p>
            <a:pPr fontAlgn="t"/>
            <a:r>
              <a:rPr lang="en-US" sz="2200" dirty="0" smtClean="0">
                <a:latin typeface="Times New Roman" pitchFamily="18" charset="0"/>
                <a:cs typeface="Times New Roman" pitchFamily="18" charset="0"/>
              </a:rPr>
              <a:t>No</a:t>
            </a:r>
          </a:p>
          <a:p>
            <a:pPr fontAlgn="t">
              <a:buNone/>
            </a:pPr>
            <a:endParaRPr lang="en-US" sz="2200" dirty="0" smtClean="0">
              <a:latin typeface="Times New Roman" pitchFamily="18" charset="0"/>
              <a:cs typeface="Times New Roman" pitchFamily="18" charset="0"/>
            </a:endParaRPr>
          </a:p>
          <a:p>
            <a:pPr fontAlgn="t"/>
            <a:endParaRPr lang="en-US" sz="2200" dirty="0" smtClean="0">
              <a:latin typeface="Times New Roman" pitchFamily="18" charset="0"/>
              <a:cs typeface="Times New Roman" pitchFamily="18" charset="0"/>
            </a:endParaRPr>
          </a:p>
          <a:p>
            <a:pPr fontAlgn="t"/>
            <a:endParaRPr lang="en-US" sz="2200" dirty="0" smtClean="0">
              <a:latin typeface="Times New Roman" pitchFamily="18" charset="0"/>
              <a:cs typeface="Times New Roman" pitchFamily="18" charset="0"/>
            </a:endParaRPr>
          </a:p>
          <a:p>
            <a:pPr marL="0" lvl="0" indent="0" algn="just">
              <a:buNone/>
            </a:pP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CCE9997-07B0-4265-BBDD-34B604DC7D3F}"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2400" b="1" i="0" u="none" strike="noStrike" kern="1200" cap="none" spc="0" normalizeH="0" noProof="0" dirty="0" smtClean="0">
                <a:ln>
                  <a:noFill/>
                </a:ln>
                <a:solidFill>
                  <a:schemeClr val="dk1"/>
                </a:solidFill>
                <a:effectLst/>
                <a:uLnTx/>
                <a:uFillTx/>
                <a:latin typeface="+mn-lt"/>
                <a:ea typeface="+mn-ea"/>
                <a:cs typeface="+mn-cs"/>
              </a:rPr>
              <a:t> s</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82000" cy="5334000"/>
          </a:xfrm>
        </p:spPr>
        <p:txBody>
          <a:bodyPr>
            <a:normAutofit lnSpcReduction="10000"/>
          </a:bodyPr>
          <a:lstStyle/>
          <a:p>
            <a:pPr marL="457200" lvl="0" indent="-457200" algn="just">
              <a:buFont typeface="+mj-lt"/>
              <a:buAutoNum type="arabicPeriod"/>
            </a:pPr>
            <a:r>
              <a:rPr lang="en-US" sz="2400" dirty="0" smtClean="0">
                <a:latin typeface="Arial" pitchFamily="34" charset="0"/>
                <a:cs typeface="Arial" pitchFamily="34" charset="0"/>
              </a:rPr>
              <a:t>Define the basic physical needs of human being. </a:t>
            </a:r>
          </a:p>
          <a:p>
            <a:pPr marL="457200" lvl="0" indent="-457200" algn="just">
              <a:buFont typeface="+mj-lt"/>
              <a:buAutoNum type="arabicPeriod"/>
            </a:pPr>
            <a:r>
              <a:rPr lang="en-US" sz="2400" dirty="0" smtClean="0">
                <a:latin typeface="Arial" pitchFamily="34" charset="0"/>
                <a:cs typeface="Arial" pitchFamily="34" charset="0"/>
              </a:rPr>
              <a:t>Describe the process by which one can reach to self actualization.</a:t>
            </a:r>
          </a:p>
          <a:p>
            <a:pPr marL="457200" lvl="0" indent="-457200" algn="just">
              <a:buFont typeface="+mj-lt"/>
              <a:buAutoNum type="arabicPeriod"/>
            </a:pPr>
            <a:r>
              <a:rPr lang="en-US" sz="2400" dirty="0" smtClean="0">
                <a:latin typeface="Arial" pitchFamily="34" charset="0"/>
                <a:cs typeface="Arial" pitchFamily="34" charset="0"/>
              </a:rPr>
              <a:t>Define the prosperity.</a:t>
            </a:r>
          </a:p>
          <a:p>
            <a:pPr marL="457200" lvl="0" indent="-457200" algn="just">
              <a:buFont typeface="+mj-lt"/>
              <a:buAutoNum type="arabicPeriod"/>
            </a:pPr>
            <a:r>
              <a:rPr lang="en-US" sz="2400" dirty="0" smtClean="0">
                <a:latin typeface="Arial" pitchFamily="34" charset="0"/>
                <a:cs typeface="Arial" pitchFamily="34" charset="0"/>
              </a:rPr>
              <a:t>Explain the human being as coexistence of self and body.</a:t>
            </a:r>
          </a:p>
          <a:p>
            <a:pPr marL="457200" lvl="0" indent="-457200" algn="just">
              <a:buFont typeface="+mj-lt"/>
              <a:buAutoNum type="arabicPeriod"/>
            </a:pPr>
            <a:r>
              <a:rPr lang="en-US" sz="2400" dirty="0" smtClean="0">
                <a:latin typeface="Arial" pitchFamily="34" charset="0"/>
                <a:cs typeface="Arial" pitchFamily="34" charset="0"/>
              </a:rPr>
              <a:t>Discuss the importance of culture in family.</a:t>
            </a:r>
          </a:p>
          <a:p>
            <a:pPr marL="457200" lvl="0" indent="-457200" algn="just">
              <a:buFont typeface="+mj-lt"/>
              <a:buAutoNum type="arabicPeriod"/>
            </a:pPr>
            <a:r>
              <a:rPr lang="en-US" sz="2400" dirty="0" smtClean="0">
                <a:latin typeface="Arial" pitchFamily="34" charset="0"/>
                <a:cs typeface="Arial" pitchFamily="34" charset="0"/>
              </a:rPr>
              <a:t>How would you define the culture in to the institutions.</a:t>
            </a:r>
          </a:p>
          <a:p>
            <a:pPr marL="457200" lvl="0" indent="-457200" algn="just">
              <a:buFont typeface="+mj-lt"/>
              <a:buAutoNum type="arabicPeriod"/>
            </a:pPr>
            <a:r>
              <a:rPr lang="en-US" sz="2400" dirty="0" smtClean="0">
                <a:latin typeface="Arial" pitchFamily="34" charset="0"/>
                <a:cs typeface="Arial" pitchFamily="34" charset="0"/>
              </a:rPr>
              <a:t>Discuss the role of culture in society as a larger unit of families.</a:t>
            </a:r>
          </a:p>
          <a:p>
            <a:pPr marL="457200" lvl="0" indent="-457200" algn="just">
              <a:buFont typeface="+mj-lt"/>
              <a:buAutoNum type="arabicPeriod"/>
            </a:pPr>
            <a:r>
              <a:rPr lang="en-US" sz="2400" dirty="0" smtClean="0">
                <a:latin typeface="Arial" pitchFamily="34" charset="0"/>
                <a:cs typeface="Arial" pitchFamily="34" charset="0"/>
              </a:rPr>
              <a:t>Define the socialization process.</a:t>
            </a:r>
          </a:p>
          <a:p>
            <a:pPr marL="457200" lvl="0" indent="-457200" algn="just">
              <a:buFont typeface="+mj-lt"/>
              <a:buAutoNum type="arabicPeriod"/>
            </a:pPr>
            <a:r>
              <a:rPr lang="en-US" sz="2400" dirty="0" smtClean="0">
                <a:latin typeface="Arial" pitchFamily="34" charset="0"/>
                <a:cs typeface="Arial" pitchFamily="34" charset="0"/>
              </a:rPr>
              <a:t>What do you mean by Ethical </a:t>
            </a:r>
            <a:r>
              <a:rPr lang="en-US" sz="2400" dirty="0" err="1" smtClean="0">
                <a:latin typeface="Arial" pitchFamily="34" charset="0"/>
                <a:cs typeface="Arial" pitchFamily="34" charset="0"/>
              </a:rPr>
              <a:t>behaviour</a:t>
            </a:r>
            <a:r>
              <a:rPr lang="en-US" sz="2400" dirty="0" smtClean="0">
                <a:latin typeface="Arial" pitchFamily="34" charset="0"/>
                <a:cs typeface="Arial" pitchFamily="34" charset="0"/>
              </a:rPr>
              <a:t>?</a:t>
            </a:r>
          </a:p>
          <a:p>
            <a:pPr marL="457200" lvl="0" indent="-457200" algn="just">
              <a:buFont typeface="+mj-lt"/>
              <a:buAutoNum type="arabicPeriod"/>
            </a:pPr>
            <a:r>
              <a:rPr lang="en-US" sz="2400" dirty="0" smtClean="0">
                <a:latin typeface="Arial" pitchFamily="34" charset="0"/>
                <a:cs typeface="Arial" pitchFamily="34" charset="0"/>
              </a:rPr>
              <a:t>Describe the agents of socialization.</a:t>
            </a:r>
            <a:endParaRPr lang="en-US" sz="24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6C34AA9E-9DD1-451C-8E31-98E54FD18DD8}"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noProof="0" dirty="0" smtClean="0">
                <a:ln>
                  <a:noFill/>
                </a:ln>
                <a:solidFill>
                  <a:schemeClr val="dk1"/>
                </a:solidFill>
                <a:effectLst/>
                <a:uLnTx/>
                <a:uFillTx/>
                <a:latin typeface="+mn-lt"/>
                <a:ea typeface="+mn-ea"/>
                <a:cs typeface="+mn-cs"/>
              </a:rPr>
              <a:t>Assignment-1</a:t>
            </a: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534400" cy="5410200"/>
          </a:xfrm>
        </p:spPr>
        <p:txBody>
          <a:bodyPr>
            <a:normAutofit/>
          </a:bodyPr>
          <a:lstStyle/>
          <a:p>
            <a:pPr marL="457200" lvl="0" indent="-457200" algn="just">
              <a:buAutoNum type="arabicPeriod"/>
            </a:pPr>
            <a:r>
              <a:rPr lang="en-US" sz="2400" dirty="0" smtClean="0">
                <a:latin typeface="Arial" pitchFamily="34" charset="0"/>
                <a:cs typeface="Arial" pitchFamily="34" charset="0"/>
              </a:rPr>
              <a:t>Discuss the effect of ethical </a:t>
            </a:r>
            <a:r>
              <a:rPr lang="en-US" sz="2400" dirty="0" err="1" smtClean="0">
                <a:latin typeface="Arial" pitchFamily="34" charset="0"/>
                <a:cs typeface="Arial" pitchFamily="34" charset="0"/>
              </a:rPr>
              <a:t>behaviour</a:t>
            </a:r>
            <a:r>
              <a:rPr lang="en-US" sz="2400" dirty="0" smtClean="0">
                <a:latin typeface="Arial" pitchFamily="34" charset="0"/>
                <a:cs typeface="Arial" pitchFamily="34" charset="0"/>
              </a:rPr>
              <a:t> on self.</a:t>
            </a:r>
          </a:p>
          <a:p>
            <a:pPr marL="457200" lvl="0" indent="-457200" algn="just">
              <a:buAutoNum type="arabicPeriod"/>
            </a:pPr>
            <a:r>
              <a:rPr lang="en-US" sz="2400" dirty="0" smtClean="0">
                <a:latin typeface="Arial" pitchFamily="34" charset="0"/>
                <a:cs typeface="Arial" pitchFamily="34" charset="0"/>
              </a:rPr>
              <a:t>Discuss the importance of ethical </a:t>
            </a:r>
            <a:r>
              <a:rPr lang="en-US" sz="2400" dirty="0" err="1" smtClean="0">
                <a:latin typeface="Arial" pitchFamily="34" charset="0"/>
                <a:cs typeface="Arial" pitchFamily="34" charset="0"/>
              </a:rPr>
              <a:t>behaviour</a:t>
            </a:r>
            <a:r>
              <a:rPr lang="en-US" sz="2400" dirty="0" smtClean="0">
                <a:latin typeface="Arial" pitchFamily="34" charset="0"/>
                <a:cs typeface="Arial" pitchFamily="34" charset="0"/>
              </a:rPr>
              <a:t> in society.</a:t>
            </a:r>
          </a:p>
          <a:p>
            <a:pPr marL="457200" lvl="0" indent="-457200" algn="just">
              <a:buAutoNum type="arabicPeriod"/>
            </a:pPr>
            <a:r>
              <a:rPr lang="en-US" sz="2400" dirty="0" smtClean="0">
                <a:latin typeface="Arial" pitchFamily="34" charset="0"/>
                <a:cs typeface="Arial" pitchFamily="34" charset="0"/>
              </a:rPr>
              <a:t>How can someone be acceptable into society easily?</a:t>
            </a:r>
          </a:p>
          <a:p>
            <a:pPr marL="457200" lvl="0" indent="-457200" algn="just">
              <a:buAutoNum type="arabicPeriod"/>
            </a:pPr>
            <a:r>
              <a:rPr lang="en-US" sz="2400" dirty="0" smtClean="0">
                <a:latin typeface="Arial" pitchFamily="34" charset="0"/>
                <a:cs typeface="Arial" pitchFamily="34" charset="0"/>
              </a:rPr>
              <a:t>What do you understand by core values and feelings?</a:t>
            </a:r>
          </a:p>
          <a:p>
            <a:pPr marL="457200" lvl="0" indent="-457200" algn="just">
              <a:buAutoNum type="arabicPeriod"/>
            </a:pPr>
            <a:r>
              <a:rPr lang="en-US" sz="2400" dirty="0" smtClean="0">
                <a:latin typeface="Arial" pitchFamily="34" charset="0"/>
                <a:cs typeface="Arial" pitchFamily="34" charset="0"/>
              </a:rPr>
              <a:t>Explain the negative sentiments and their consequences.</a:t>
            </a:r>
          </a:p>
          <a:p>
            <a:pPr marL="457200" lvl="0" indent="-457200" algn="just">
              <a:buAutoNum type="arabicPeriod"/>
            </a:pPr>
            <a:r>
              <a:rPr lang="en-US" sz="2400" dirty="0" smtClean="0">
                <a:latin typeface="Arial" pitchFamily="34" charset="0"/>
                <a:cs typeface="Arial" pitchFamily="34" charset="0"/>
              </a:rPr>
              <a:t>Discuss the way out to overcome the negative sentiments.</a:t>
            </a:r>
          </a:p>
          <a:p>
            <a:pPr marL="457200" lvl="0" indent="-457200" algn="just">
              <a:buAutoNum type="arabicPeriod"/>
            </a:pPr>
            <a:r>
              <a:rPr lang="en-US" sz="2400" dirty="0" smtClean="0">
                <a:latin typeface="Arial" pitchFamily="34" charset="0"/>
                <a:cs typeface="Arial" pitchFamily="34" charset="0"/>
              </a:rPr>
              <a:t>Define ‘Trust’ as a foundation value in relationships.</a:t>
            </a:r>
          </a:p>
          <a:p>
            <a:pPr marL="457200" lvl="0" indent="-457200" algn="just">
              <a:buAutoNum type="arabicPeriod"/>
            </a:pPr>
            <a:r>
              <a:rPr lang="en-US" sz="2400" dirty="0" smtClean="0">
                <a:latin typeface="Arial" pitchFamily="34" charset="0"/>
                <a:cs typeface="Arial" pitchFamily="34" charset="0"/>
              </a:rPr>
              <a:t>Elaborate the ‘Love’ as a complete value in relationships.</a:t>
            </a:r>
          </a:p>
          <a:p>
            <a:pPr marL="457200" lvl="0" indent="-457200" algn="just">
              <a:buAutoNum type="arabicPeriod"/>
            </a:pPr>
            <a:r>
              <a:rPr lang="en-US" sz="2400" dirty="0" smtClean="0">
                <a:latin typeface="Arial" pitchFamily="34" charset="0"/>
                <a:cs typeface="Arial" pitchFamily="34" charset="0"/>
              </a:rPr>
              <a:t>Define the Care and Guidance.</a:t>
            </a:r>
          </a:p>
          <a:p>
            <a:pPr marL="457200" lvl="0" indent="-457200" algn="just">
              <a:buAutoNum type="arabicPeriod"/>
            </a:pPr>
            <a:r>
              <a:rPr lang="en-US" sz="2400" dirty="0" smtClean="0">
                <a:latin typeface="Arial" pitchFamily="34" charset="0"/>
                <a:cs typeface="Arial" pitchFamily="34" charset="0"/>
              </a:rPr>
              <a:t>How would you define the respect as an important feeling?</a:t>
            </a:r>
            <a:endParaRPr lang="en-US" sz="24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6C34AA9E-9DD1-451C-8E31-98E54FD18DD8}"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noProof="0" dirty="0" smtClean="0">
                <a:ln>
                  <a:noFill/>
                </a:ln>
                <a:solidFill>
                  <a:schemeClr val="dk1"/>
                </a:solidFill>
                <a:effectLst/>
                <a:uLnTx/>
                <a:uFillTx/>
                <a:latin typeface="+mn-lt"/>
                <a:ea typeface="+mn-ea"/>
                <a:cs typeface="+mn-cs"/>
              </a:rPr>
              <a:t>Assignment-2</a:t>
            </a: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334000"/>
          </a:xfrm>
        </p:spPr>
        <p:txBody>
          <a:bodyPr>
            <a:normAutofit/>
          </a:bodyPr>
          <a:lstStyle/>
          <a:p>
            <a:pPr marL="457200" lvl="0" indent="-457200" algn="just">
              <a:buAutoNum type="arabicPeriod"/>
            </a:pPr>
            <a:r>
              <a:rPr lang="en-US" sz="2400" dirty="0" smtClean="0">
                <a:latin typeface="Times New Roman" pitchFamily="18" charset="0"/>
                <a:cs typeface="Times New Roman" pitchFamily="18" charset="0"/>
              </a:rPr>
              <a:t>Describe various stakeholders of an organization.</a:t>
            </a:r>
          </a:p>
          <a:p>
            <a:pPr marL="457200" lvl="0" indent="-457200" algn="just">
              <a:buAutoNum type="arabicPeriod"/>
            </a:pPr>
            <a:r>
              <a:rPr lang="en-US" sz="2400" dirty="0" smtClean="0">
                <a:latin typeface="Times New Roman" pitchFamily="18" charset="0"/>
                <a:cs typeface="Times New Roman" pitchFamily="18" charset="0"/>
              </a:rPr>
              <a:t>How key user problems can be identified with ease and clarity?</a:t>
            </a:r>
          </a:p>
          <a:p>
            <a:pPr marL="457200" lvl="0" indent="-457200" algn="just">
              <a:buAutoNum type="arabicPeriod"/>
            </a:pPr>
            <a:r>
              <a:rPr lang="en-US" sz="2400" dirty="0" smtClean="0">
                <a:latin typeface="Times New Roman" pitchFamily="18" charset="0"/>
                <a:cs typeface="Times New Roman" pitchFamily="18" charset="0"/>
              </a:rPr>
              <a:t>Discuss the process to conduct an effective interview.</a:t>
            </a:r>
          </a:p>
          <a:p>
            <a:pPr marL="457200" lvl="0" indent="-457200" algn="just">
              <a:buAutoNum type="arabicPeriod"/>
            </a:pPr>
            <a:r>
              <a:rPr lang="en-US" sz="2400" dirty="0" smtClean="0">
                <a:latin typeface="Times New Roman" pitchFamily="18" charset="0"/>
                <a:cs typeface="Times New Roman" pitchFamily="18" charset="0"/>
              </a:rPr>
              <a:t>What is empathy map? How this is used?</a:t>
            </a:r>
          </a:p>
          <a:p>
            <a:pPr marL="457200" lvl="0" indent="-457200" algn="just">
              <a:buAutoNum type="arabicPeriod"/>
            </a:pPr>
            <a:r>
              <a:rPr lang="en-US" sz="2400" dirty="0" smtClean="0">
                <a:latin typeface="Times New Roman" pitchFamily="18" charset="0"/>
                <a:cs typeface="Times New Roman" pitchFamily="18" charset="0"/>
              </a:rPr>
              <a:t>Describe the emotional mapping. Discuss it’s importance. </a:t>
            </a:r>
          </a:p>
          <a:p>
            <a:pPr marL="457200" lvl="0" indent="-457200" algn="just">
              <a:buAutoNum type="arabicPeriod"/>
            </a:pPr>
            <a:r>
              <a:rPr lang="en-US" sz="2400" dirty="0" smtClean="0">
                <a:latin typeface="Times New Roman" pitchFamily="18" charset="0"/>
                <a:cs typeface="Times New Roman" pitchFamily="18" charset="0"/>
              </a:rPr>
              <a:t>What are customer journey maps? </a:t>
            </a:r>
            <a:r>
              <a:rPr lang="en-US" sz="2400" dirty="0" err="1" smtClean="0">
                <a:latin typeface="Times New Roman" pitchFamily="18" charset="0"/>
                <a:cs typeface="Times New Roman" pitchFamily="18" charset="0"/>
              </a:rPr>
              <a:t>Desribe</a:t>
            </a:r>
            <a:r>
              <a:rPr lang="en-US" sz="2400" dirty="0" smtClean="0">
                <a:latin typeface="Times New Roman" pitchFamily="18" charset="0"/>
                <a:cs typeface="Times New Roman" pitchFamily="18" charset="0"/>
              </a:rPr>
              <a:t>.</a:t>
            </a:r>
          </a:p>
          <a:p>
            <a:pPr marL="457200" lvl="0" indent="-457200" algn="just">
              <a:buAutoNum type="arabicPeriod"/>
            </a:pPr>
            <a:r>
              <a:rPr lang="en-US" sz="2400" dirty="0" smtClean="0">
                <a:latin typeface="Times New Roman" pitchFamily="18" charset="0"/>
                <a:cs typeface="Times New Roman" pitchFamily="18" charset="0"/>
              </a:rPr>
              <a:t>Explain the CATWOE technique.</a:t>
            </a:r>
          </a:p>
          <a:p>
            <a:pPr marL="457200" lvl="0" indent="-457200" algn="just">
              <a:buAutoNum type="arabicPeriod"/>
            </a:pPr>
            <a:r>
              <a:rPr lang="en-US" sz="2400" dirty="0" smtClean="0">
                <a:latin typeface="Times New Roman" pitchFamily="18" charset="0"/>
                <a:cs typeface="Times New Roman" pitchFamily="18" charset="0"/>
              </a:rPr>
              <a:t>Explain the importance of brainstorming in identifying the reasonable solutions to problems.</a:t>
            </a:r>
          </a:p>
          <a:p>
            <a:pPr marL="457200" lvl="0" indent="-457200" algn="just">
              <a:buAutoNum type="arabicPeriod"/>
            </a:pPr>
            <a:r>
              <a:rPr lang="en-US" sz="2400" dirty="0" smtClean="0">
                <a:latin typeface="Times New Roman" pitchFamily="18" charset="0"/>
                <a:cs typeface="Times New Roman" pitchFamily="18" charset="0"/>
              </a:rPr>
              <a:t>Discuss the Do’s and </a:t>
            </a:r>
            <a:r>
              <a:rPr lang="en-US" sz="2400" dirty="0" err="1" smtClean="0">
                <a:latin typeface="Times New Roman" pitchFamily="18" charset="0"/>
                <a:cs typeface="Times New Roman" pitchFamily="18" charset="0"/>
              </a:rPr>
              <a:t>Don’t’s</a:t>
            </a:r>
            <a:r>
              <a:rPr lang="en-US" sz="2400" dirty="0" smtClean="0">
                <a:latin typeface="Times New Roman" pitchFamily="18" charset="0"/>
                <a:cs typeface="Times New Roman" pitchFamily="18" charset="0"/>
              </a:rPr>
              <a:t> of brainstorming. </a:t>
            </a:r>
          </a:p>
          <a:p>
            <a:pPr marL="457200" lvl="0" indent="-457200" algn="just">
              <a:buAutoNum type="arabicPeriod"/>
            </a:pPr>
            <a:r>
              <a:rPr lang="en-US" sz="2400" dirty="0" smtClean="0">
                <a:latin typeface="Times New Roman" pitchFamily="18" charset="0"/>
                <a:cs typeface="Times New Roman" pitchFamily="18" charset="0"/>
              </a:rPr>
              <a:t>Explain the  concept of ‘Moccasin Walk’</a:t>
            </a:r>
          </a:p>
          <a:p>
            <a:pPr lvl="0"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6C34AA9E-9DD1-451C-8E31-98E54FD18DD8}"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noProof="0" dirty="0" smtClean="0">
                <a:ln>
                  <a:noFill/>
                </a:ln>
                <a:solidFill>
                  <a:schemeClr val="dk1"/>
                </a:solidFill>
                <a:effectLst/>
                <a:uLnTx/>
                <a:uFillTx/>
                <a:latin typeface="+mn-lt"/>
                <a:ea typeface="+mn-ea"/>
                <a:cs typeface="+mn-cs"/>
              </a:rPr>
              <a:t>Assignment-3</a:t>
            </a: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458200" cy="5334000"/>
          </a:xfrm>
        </p:spPr>
        <p:txBody>
          <a:bodyPr>
            <a:normAutofit/>
          </a:bodyPr>
          <a:lstStyle/>
          <a:p>
            <a:pPr marL="457200" indent="-457200" algn="just">
              <a:buFont typeface="+mj-lt"/>
              <a:buAutoNum type="arabicPeriod"/>
            </a:pPr>
            <a:r>
              <a:rPr lang="en-US" sz="2400" dirty="0" smtClean="0">
                <a:latin typeface="Times New Roman" pitchFamily="18" charset="0"/>
                <a:cs typeface="Times New Roman" pitchFamily="18" charset="0"/>
              </a:rPr>
              <a:t>Discuss the role of design thinking process in effective decision making.</a:t>
            </a:r>
          </a:p>
          <a:p>
            <a:pPr marL="457200" indent="-457200" algn="just">
              <a:buFont typeface="+mj-lt"/>
              <a:buAutoNum type="arabicPeriod"/>
            </a:pPr>
            <a:r>
              <a:rPr lang="en-US" sz="2400" dirty="0" smtClean="0">
                <a:latin typeface="Times New Roman" pitchFamily="18" charset="0"/>
                <a:cs typeface="Times New Roman" pitchFamily="18" charset="0"/>
              </a:rPr>
              <a:t>Explain the CATWOE approach.</a:t>
            </a:r>
          </a:p>
          <a:p>
            <a:pPr marL="457200" indent="-457200" algn="just">
              <a:buFont typeface="+mj-lt"/>
              <a:buAutoNum type="arabicPeriod"/>
            </a:pPr>
            <a:r>
              <a:rPr lang="en-US" sz="2400" dirty="0" smtClean="0">
                <a:latin typeface="Times New Roman" pitchFamily="18" charset="0"/>
                <a:cs typeface="Times New Roman" pitchFamily="18" charset="0"/>
              </a:rPr>
              <a:t>How brainstorming provide reasonable solutions to any problem? Explain</a:t>
            </a:r>
          </a:p>
          <a:p>
            <a:pPr marL="457200" indent="-457200" algn="just">
              <a:buFont typeface="+mj-lt"/>
              <a:buAutoNum type="arabicPeriod"/>
            </a:pPr>
            <a:r>
              <a:rPr lang="en-US" sz="2400" dirty="0" smtClean="0">
                <a:latin typeface="Times New Roman" pitchFamily="18" charset="0"/>
                <a:cs typeface="Times New Roman" pitchFamily="18" charset="0"/>
              </a:rPr>
              <a:t>Discuss the importance of definite conduct.</a:t>
            </a:r>
          </a:p>
          <a:p>
            <a:pPr marL="457200" indent="-457200" algn="just">
              <a:buFont typeface="+mj-lt"/>
              <a:buAutoNum type="arabicPeriod"/>
            </a:pPr>
            <a:r>
              <a:rPr lang="en-US" sz="2400" dirty="0" smtClean="0">
                <a:latin typeface="Times New Roman" pitchFamily="18" charset="0"/>
                <a:cs typeface="Times New Roman" pitchFamily="18" charset="0"/>
              </a:rPr>
              <a:t>Describe the role of empathy in design thinking. </a:t>
            </a:r>
          </a:p>
          <a:p>
            <a:pPr marL="457200" indent="-457200" algn="just">
              <a:buFont typeface="+mj-lt"/>
              <a:buAutoNum type="arabicPeriod"/>
            </a:pPr>
            <a:r>
              <a:rPr lang="en-US" sz="2400" dirty="0" smtClean="0">
                <a:latin typeface="Times New Roman" pitchFamily="18" charset="0"/>
                <a:cs typeface="Times New Roman" pitchFamily="18" charset="0"/>
              </a:rPr>
              <a:t>Explain the constituents of culture.</a:t>
            </a:r>
          </a:p>
          <a:p>
            <a:pPr marL="457200" indent="-457200" algn="just">
              <a:buFont typeface="+mj-lt"/>
              <a:buAutoNum type="arabicPeriod"/>
            </a:pPr>
            <a:r>
              <a:rPr lang="en-US" sz="2400" dirty="0" smtClean="0">
                <a:latin typeface="Times New Roman" pitchFamily="18" charset="0"/>
                <a:cs typeface="Times New Roman" pitchFamily="18" charset="0"/>
              </a:rPr>
              <a:t>How culture affects the start-ups. Give your view about the start-up culture.</a:t>
            </a:r>
          </a:p>
          <a:p>
            <a:pPr marL="457200" indent="-457200" algn="just">
              <a:buFont typeface="+mj-lt"/>
              <a:buAutoNum type="arabicPeriod"/>
            </a:pPr>
            <a:r>
              <a:rPr lang="en-US" sz="2400" dirty="0" smtClean="0">
                <a:latin typeface="Times New Roman" pitchFamily="18" charset="0"/>
                <a:cs typeface="Times New Roman" pitchFamily="18" charset="0"/>
              </a:rPr>
              <a:t> Explain about various agents of socialization. </a:t>
            </a:r>
          </a:p>
          <a:p>
            <a:pPr marL="457200" indent="-457200" algn="just">
              <a:buFont typeface="+mj-lt"/>
              <a:buAutoNum type="arabicPeriod"/>
            </a:pPr>
            <a:endParaRPr lang="en-US" sz="24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F9F2781-B314-40D3-B0F3-5C4CB5D62C73}" type="datetime1">
              <a:rPr lang="en-US" smtClean="0"/>
              <a:pPr/>
              <a:t>6/22/2021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Arial" panose="020B0604020202020204" pitchFamily="34" charset="0"/>
                <a:cs typeface="Arial" panose="020B0604020202020204" pitchFamily="34" charset="0"/>
              </a:rPr>
              <a:t>Suggested / Model </a:t>
            </a:r>
            <a:r>
              <a:rPr kumimoji="0" lang="en-US" sz="2800" b="1" i="0" u="none" strike="noStrike" kern="1200" cap="none" spc="0" normalizeH="0" noProof="0" dirty="0" smtClean="0">
                <a:ln>
                  <a:noFill/>
                </a:ln>
                <a:solidFill>
                  <a:schemeClr val="dk1"/>
                </a:solidFill>
                <a:effectLst/>
                <a:uLnTx/>
                <a:uFillTx/>
                <a:latin typeface="Arial" panose="020B0604020202020204" pitchFamily="34" charset="0"/>
                <a:cs typeface="Arial" panose="020B0604020202020204" pitchFamily="34" charset="0"/>
              </a:rPr>
              <a:t>Questions</a:t>
            </a:r>
            <a:endParaRPr kumimoji="0" lang="en-US" sz="2800" b="1" i="0" u="none" strike="noStrike" kern="1200" cap="none" spc="0" normalizeH="0" baseline="0" noProof="0" dirty="0">
              <a:ln>
                <a:noFill/>
              </a:ln>
              <a:solidFill>
                <a:schemeClr val="dk1"/>
              </a:solidFill>
              <a:effectLst/>
              <a:uLnTx/>
              <a:uFillTx/>
              <a:latin typeface="Arial" panose="020B0604020202020204" pitchFamily="34" charset="0"/>
              <a:cs typeface="Arial" panose="020B0604020202020204" pitchFamily="34"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534400" cy="5410200"/>
          </a:xfrm>
        </p:spPr>
        <p:txBody>
          <a:bodyPr>
            <a:normAutofit/>
          </a:bodyPr>
          <a:lstStyle/>
          <a:p>
            <a:pPr marL="514350" indent="-514350" algn="just">
              <a:buFont typeface="+mj-lt"/>
              <a:buAutoNum type="arabicPeriod"/>
            </a:pPr>
            <a:r>
              <a:rPr lang="en-US" sz="2800" dirty="0" smtClean="0">
                <a:latin typeface="Times New Roman" pitchFamily="18" charset="0"/>
                <a:cs typeface="Times New Roman" pitchFamily="18" charset="0"/>
              </a:rPr>
              <a:t>Discuss the Design thinking process in detail</a:t>
            </a:r>
          </a:p>
          <a:p>
            <a:pPr marL="514350" indent="-514350" algn="just">
              <a:buFont typeface="+mj-lt"/>
              <a:buAutoNum type="arabicPeriod"/>
            </a:pPr>
            <a:r>
              <a:rPr lang="en-US" sz="2800" dirty="0" smtClean="0">
                <a:latin typeface="Times New Roman" pitchFamily="18" charset="0"/>
                <a:cs typeface="Times New Roman" pitchFamily="18" charset="0"/>
              </a:rPr>
              <a:t>Describe the effect of culture on society.</a:t>
            </a:r>
          </a:p>
          <a:p>
            <a:pPr marL="514350" indent="-514350" algn="just">
              <a:buFont typeface="+mj-lt"/>
              <a:buAutoNum type="arabicPeriod"/>
            </a:pPr>
            <a:r>
              <a:rPr lang="en-US" sz="2800" dirty="0" smtClean="0">
                <a:latin typeface="Times New Roman" pitchFamily="18" charset="0"/>
                <a:cs typeface="Times New Roman" pitchFamily="18" charset="0"/>
              </a:rPr>
              <a:t>Explain the importance of empathy in understanding the customer requirements.</a:t>
            </a:r>
          </a:p>
          <a:p>
            <a:pPr marL="514350" indent="-514350" algn="just">
              <a:buFont typeface="+mj-lt"/>
              <a:buAutoNum type="arabicPeriod"/>
            </a:pPr>
            <a:r>
              <a:rPr lang="en-US" sz="2800" dirty="0" smtClean="0">
                <a:latin typeface="Times New Roman" pitchFamily="18" charset="0"/>
                <a:cs typeface="Times New Roman" pitchFamily="18" charset="0"/>
              </a:rPr>
              <a:t>How brainstorming can be beneficial to reach a right solution to the problem.</a:t>
            </a:r>
          </a:p>
          <a:p>
            <a:pPr marL="514350" indent="-514350" algn="just">
              <a:buFont typeface="+mj-lt"/>
              <a:buAutoNum type="arabicPeriod"/>
            </a:pPr>
            <a:r>
              <a:rPr lang="en-US" sz="2800" dirty="0" smtClean="0">
                <a:latin typeface="Times New Roman" pitchFamily="18" charset="0"/>
                <a:cs typeface="Times New Roman" pitchFamily="18" charset="0"/>
              </a:rPr>
              <a:t>Explain the activities of self (I) in detail. </a:t>
            </a:r>
          </a:p>
          <a:p>
            <a:pPr marL="514350" indent="-514350" algn="just">
              <a:buFont typeface="+mj-lt"/>
              <a:buAutoNum type="arabicPeriod"/>
            </a:pPr>
            <a:r>
              <a:rPr lang="en-US" sz="2800" dirty="0" smtClean="0">
                <a:latin typeface="Times New Roman" pitchFamily="18" charset="0"/>
                <a:cs typeface="Times New Roman" pitchFamily="18" charset="0"/>
              </a:rPr>
              <a:t>What do you mean by universal human goal? How this can be achieved?</a:t>
            </a:r>
          </a:p>
        </p:txBody>
      </p:sp>
      <p:sp>
        <p:nvSpPr>
          <p:cNvPr id="4" name="Date Placeholder 3"/>
          <p:cNvSpPr>
            <a:spLocks noGrp="1"/>
          </p:cNvSpPr>
          <p:nvPr>
            <p:ph type="dt" sz="half" idx="10"/>
          </p:nvPr>
        </p:nvSpPr>
        <p:spPr/>
        <p:txBody>
          <a:bodyPr/>
          <a:lstStyle/>
          <a:p>
            <a:fld id="{8C82FAA4-0B77-4C2D-B8CD-AAB9151CE09E}" type="datetime1">
              <a:rPr lang="en-US" smtClean="0"/>
              <a:pPr/>
              <a:t>6/22/2021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t>Expected Questions for University Exam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315764662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474479-37E3-4BC7-96AF-B7CF4F1A28C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dk1"/>
                </a:solidFill>
                <a:effectLst/>
                <a:uLnTx/>
                <a:uFillTx/>
                <a:latin typeface="+mn-lt"/>
                <a:ea typeface="+mn-ea"/>
                <a:cs typeface="+mn-cs"/>
              </a:rPr>
              <a:t>References</a:t>
            </a: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304800" y="990600"/>
            <a:ext cx="8610600" cy="5257800"/>
          </a:xfrm>
        </p:spPr>
        <p:txBody>
          <a:bodyPr>
            <a:normAutofit/>
          </a:bodyPr>
          <a:lstStyle/>
          <a:p>
            <a:pPr algn="just"/>
            <a:r>
              <a:rPr lang="en-US" sz="1600" dirty="0" smtClean="0">
                <a:latin typeface="Arial" panose="020B0604020202020204" pitchFamily="34" charset="0"/>
                <a:cs typeface="Arial" panose="020B0604020202020204" pitchFamily="34" charset="0"/>
                <a:hlinkClick r:id="rId3"/>
              </a:rPr>
              <a:t>https://global.oup.com/us/companion.websites/9780199861620/student/chapter11/quizzes1/mcquiz/</a:t>
            </a:r>
            <a:endParaRPr lang="en-US" sz="1600" dirty="0" smtClean="0">
              <a:latin typeface="Arial" panose="020B0604020202020204" pitchFamily="34" charset="0"/>
              <a:cs typeface="Arial" panose="020B0604020202020204" pitchFamily="34" charset="0"/>
            </a:endParaRPr>
          </a:p>
          <a:p>
            <a:pPr algn="just"/>
            <a:r>
              <a:rPr lang="en-US" sz="1600" dirty="0" smtClean="0">
                <a:latin typeface="Arial" panose="020B0604020202020204" pitchFamily="34" charset="0"/>
                <a:cs typeface="Arial" panose="020B0604020202020204" pitchFamily="34" charset="0"/>
                <a:hlinkClick r:id="rId4"/>
              </a:rPr>
              <a:t>https://quizizz.com/admin/quiz/5cc1a8b94b35f3001d967d7c/empathy</a:t>
            </a:r>
            <a:endParaRPr lang="en-US" sz="1600" dirty="0" smtClean="0">
              <a:latin typeface="Arial" panose="020B0604020202020204" pitchFamily="34" charset="0"/>
              <a:cs typeface="Arial" panose="020B0604020202020204" pitchFamily="34" charset="0"/>
            </a:endParaRPr>
          </a:p>
          <a:p>
            <a:pPr algn="just"/>
            <a:r>
              <a:rPr lang="en-US" sz="1600" dirty="0" smtClean="0">
                <a:latin typeface="Arial" panose="020B0604020202020204" pitchFamily="34" charset="0"/>
                <a:cs typeface="Arial" panose="020B0604020202020204" pitchFamily="34" charset="0"/>
                <a:hlinkClick r:id="rId5"/>
              </a:rPr>
              <a:t>https://www.google.com/url?sa=i&amp;url=https%3A%2F%2Fpeachyessay.com%2Fblogs%2Fdefinition-and-description-of-culture%2F&amp;psig=AOvVaw1GJ7iFTp17aumKrnwZzMbA&amp;ust=1622287576553000&amp;source=images&amp;cd=vfe&amp;ved=0CAMQjB1qFwoTCPDS4aWi7PACFQAAAAAdAAAAABAD</a:t>
            </a:r>
            <a:endParaRPr lang="en-US" sz="1600" dirty="0" smtClean="0">
              <a:latin typeface="Arial" panose="020B0604020202020204" pitchFamily="34" charset="0"/>
              <a:cs typeface="Arial" panose="020B0604020202020204" pitchFamily="34" charset="0"/>
            </a:endParaRPr>
          </a:p>
          <a:p>
            <a:pPr algn="just"/>
            <a:r>
              <a:rPr lang="en-US" sz="1600" dirty="0" smtClean="0">
                <a:latin typeface="Arial" panose="020B0604020202020204" pitchFamily="34" charset="0"/>
                <a:cs typeface="Arial" panose="020B0604020202020204" pitchFamily="34" charset="0"/>
                <a:hlinkClick r:id="rId6"/>
              </a:rPr>
              <a:t>https://geteducationskills.com/agents-of-socialization/</a:t>
            </a:r>
            <a:endParaRPr lang="en-US" sz="1600" dirty="0" smtClean="0">
              <a:latin typeface="Arial" panose="020B0604020202020204" pitchFamily="34" charset="0"/>
              <a:cs typeface="Arial" panose="020B0604020202020204" pitchFamily="34" charset="0"/>
            </a:endParaRPr>
          </a:p>
          <a:p>
            <a:pPr algn="just"/>
            <a:r>
              <a:rPr lang="en-US" sz="1600" dirty="0" smtClean="0">
                <a:latin typeface="Arial" panose="020B0604020202020204" pitchFamily="34" charset="0"/>
                <a:cs typeface="Arial" panose="020B0604020202020204" pitchFamily="34" charset="0"/>
                <a:hlinkClick r:id="rId7"/>
              </a:rPr>
              <a:t>https://www.failory.com/blog/startup-culture</a:t>
            </a:r>
            <a:endParaRPr lang="en-US" sz="1600" dirty="0" smtClean="0">
              <a:latin typeface="Arial" panose="020B0604020202020204" pitchFamily="34" charset="0"/>
              <a:cs typeface="Arial" panose="020B0604020202020204" pitchFamily="34" charset="0"/>
            </a:endParaRPr>
          </a:p>
          <a:p>
            <a:pPr algn="just"/>
            <a:endParaRPr lang="en-US" sz="1600" dirty="0" smtClean="0">
              <a:latin typeface="Arial" panose="020B0604020202020204" pitchFamily="34" charset="0"/>
              <a:cs typeface="Arial" panose="020B0604020202020204" pitchFamily="34" charset="0"/>
            </a:endParaRPr>
          </a:p>
          <a:p>
            <a:pPr algn="just"/>
            <a:endParaRPr lang="en-US" sz="1600" dirty="0" smtClean="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67291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ctr">
              <a:buNone/>
            </a:pPr>
            <a:endParaRPr lang="en-US" sz="4400" b="1" dirty="0" smtClean="0"/>
          </a:p>
          <a:p>
            <a:pPr algn="ctr">
              <a:buNone/>
            </a:pPr>
            <a:endParaRPr lang="en-US" sz="4400" b="1" dirty="0" smtClean="0"/>
          </a:p>
          <a:p>
            <a:pPr algn="ctr">
              <a:buNone/>
            </a:pPr>
            <a:r>
              <a:rPr lang="en-US" sz="4400" b="1" dirty="0" smtClean="0"/>
              <a:t>Thank You</a:t>
            </a:r>
            <a:endParaRPr lang="en-US" sz="4400" b="1" dirty="0"/>
          </a:p>
        </p:txBody>
      </p:sp>
      <p:sp>
        <p:nvSpPr>
          <p:cNvPr id="4" name="Date Placeholder 3"/>
          <p:cNvSpPr>
            <a:spLocks noGrp="1"/>
          </p:cNvSpPr>
          <p:nvPr>
            <p:ph type="dt" sz="half" idx="10"/>
          </p:nvPr>
        </p:nvSpPr>
        <p:spPr/>
        <p:txBody>
          <a:bodyPr/>
          <a:lstStyle/>
          <a:p>
            <a:fld id="{ADDBC47C-CFCD-47D2-9CD7-CF008A50BB41}" type="datetime1">
              <a:rPr lang="en-US" smtClean="0"/>
              <a:pPr/>
              <a:t>6/22/2021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8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787154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buFont typeface="Symbol" pitchFamily="18" charset="2"/>
              <a:buNone/>
            </a:pPr>
            <a:r>
              <a:rPr lang="en-US" sz="2800" b="1" dirty="0" smtClean="0">
                <a:latin typeface="Times New Roman" pitchFamily="18" charset="0"/>
                <a:cs typeface="Times New Roman" pitchFamily="18" charset="0"/>
              </a:rPr>
              <a:t>Prosperity = Physical Facility?</a:t>
            </a:r>
          </a:p>
          <a:p>
            <a:pPr>
              <a:buFont typeface="Symbol" pitchFamily="18" charset="2"/>
              <a:buNone/>
            </a:pPr>
            <a:endParaRPr lang="en-US" sz="2800" dirty="0" smtClean="0">
              <a:latin typeface="Times New Roman" pitchFamily="18" charset="0"/>
              <a:cs typeface="Times New Roman" pitchFamily="18" charset="0"/>
            </a:endParaRPr>
          </a:p>
          <a:p>
            <a:pPr algn="just">
              <a:buFont typeface="Symbol" pitchFamily="18" charset="2"/>
              <a:buNone/>
            </a:pPr>
            <a:r>
              <a:rPr lang="en-US" sz="2800" dirty="0" smtClean="0">
                <a:latin typeface="Times New Roman" pitchFamily="18" charset="0"/>
                <a:cs typeface="Times New Roman" pitchFamily="18" charset="0"/>
              </a:rPr>
              <a:t>Continuous Prosperity = Maximum (Unlimited) Accumulation of Physical Facility</a:t>
            </a:r>
          </a:p>
          <a:p>
            <a:pPr algn="just">
              <a:buFont typeface="Symbol" pitchFamily="18" charset="2"/>
              <a:buNone/>
            </a:pPr>
            <a:endParaRPr lang="en-US" sz="2800" i="1" dirty="0" smtClean="0">
              <a:latin typeface="Times New Roman" pitchFamily="18" charset="0"/>
              <a:cs typeface="Times New Roman" pitchFamily="18" charset="0"/>
            </a:endParaRPr>
          </a:p>
          <a:p>
            <a:pPr algn="just">
              <a:buFont typeface="Symbol" pitchFamily="18" charset="2"/>
              <a:buNone/>
            </a:pPr>
            <a:r>
              <a:rPr lang="en-US" sz="2800" i="1" dirty="0" smtClean="0">
                <a:latin typeface="Times New Roman" pitchFamily="18" charset="0"/>
                <a:cs typeface="Times New Roman" pitchFamily="18" charset="0"/>
              </a:rPr>
              <a:t>(even if it means struggling to meet the unlimited wants, as resources are limited)</a:t>
            </a:r>
            <a:endParaRPr lang="en-US" sz="2800" dirty="0" smtClean="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Physical</a:t>
            </a:r>
            <a:r>
              <a:rPr kumimoji="0" lang="en-US" sz="3400" b="1" i="0" u="none" strike="noStrike" kern="1200" cap="none" spc="0" normalizeH="0" noProof="0" dirty="0" smtClean="0">
                <a:ln>
                  <a:noFill/>
                </a:ln>
                <a:solidFill>
                  <a:schemeClr val="tx1"/>
                </a:solidFill>
                <a:effectLst/>
                <a:uLnTx/>
                <a:uFillTx/>
                <a:latin typeface="+mn-lt"/>
                <a:ea typeface="+mn-ea"/>
                <a:cs typeface="+mn-cs"/>
              </a:rPr>
              <a:t> facilities &amp; Needs</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Basic Needs to Self Actualization</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C:\Users\lab1pc62\Desktop\Maslows_hierarchy_of_needs-1024x671.jpg"/>
          <p:cNvPicPr>
            <a:picLocks noGrp="1" noChangeAspect="1" noChangeArrowheads="1"/>
          </p:cNvPicPr>
          <p:nvPr>
            <p:ph idx="1"/>
          </p:nvPr>
        </p:nvPicPr>
        <p:blipFill>
          <a:blip r:embed="rId3"/>
          <a:srcRect/>
          <a:stretch>
            <a:fillRect/>
          </a:stretch>
        </p:blipFill>
        <p:spPr bwMode="auto">
          <a:xfrm>
            <a:off x="381000" y="914400"/>
            <a:ext cx="8381999" cy="5334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915400" cy="5334000"/>
          </a:xfrm>
        </p:spPr>
        <p:txBody>
          <a:bodyPr>
            <a:noAutofit/>
          </a:bodyPr>
          <a:lstStyle/>
          <a:p>
            <a:pPr marL="457200" indent="-457200" algn="just">
              <a:spcAft>
                <a:spcPct val="10000"/>
              </a:spcAft>
            </a:pPr>
            <a:r>
              <a:rPr lang="en-US" sz="2800" dirty="0" smtClean="0">
                <a:latin typeface="Times New Roman" pitchFamily="18" charset="0"/>
                <a:cs typeface="Times New Roman" pitchFamily="18" charset="0"/>
              </a:rPr>
              <a:t>Human being is a co-existence of Self (I) and Body</a:t>
            </a:r>
          </a:p>
          <a:p>
            <a:pPr marL="457200" indent="-457200" algn="just">
              <a:spcAft>
                <a:spcPct val="10000"/>
              </a:spcAft>
            </a:pPr>
            <a:r>
              <a:rPr lang="en-US" sz="2800" dirty="0" smtClean="0">
                <a:latin typeface="Times New Roman" pitchFamily="18" charset="0"/>
                <a:cs typeface="Times New Roman" pitchFamily="18" charset="0"/>
              </a:rPr>
              <a:t>Self (I) is conscious. Its needs are feelings in consciousness (like happiness) and these needs are fulfilled by activity of consciousness, i.e. Right Understanding &amp; Right Feelings</a:t>
            </a:r>
          </a:p>
          <a:p>
            <a:pPr marL="457200" indent="-457200" algn="just">
              <a:spcAft>
                <a:spcPct val="10000"/>
              </a:spcAft>
            </a:pPr>
            <a:r>
              <a:rPr lang="en-US" sz="2800" dirty="0" smtClean="0">
                <a:latin typeface="Times New Roman" pitchFamily="18" charset="0"/>
                <a:cs typeface="Times New Roman" pitchFamily="18" charset="0"/>
              </a:rPr>
              <a:t>Body is material. Its needs are material (like food) and these needs are fulfilled by material, i.e. </a:t>
            </a:r>
            <a:r>
              <a:rPr lang="en-US" sz="2800" dirty="0" err="1" smtClean="0">
                <a:latin typeface="Times New Roman" pitchFamily="18" charset="0"/>
                <a:cs typeface="Times New Roman" pitchFamily="18" charset="0"/>
              </a:rPr>
              <a:t>Physio</a:t>
            </a:r>
            <a:r>
              <a:rPr lang="en-US" sz="2800" dirty="0" smtClean="0">
                <a:latin typeface="Times New Roman" pitchFamily="18" charset="0"/>
                <a:cs typeface="Times New Roman" pitchFamily="18" charset="0"/>
              </a:rPr>
              <a:t> chemical things</a:t>
            </a:r>
          </a:p>
          <a:p>
            <a:pPr marL="457200" indent="-457200" algn="just">
              <a:spcAft>
                <a:spcPct val="10000"/>
              </a:spcAft>
            </a:pPr>
            <a:r>
              <a:rPr lang="en-US" sz="2800" dirty="0" smtClean="0">
                <a:latin typeface="Times New Roman" pitchFamily="18" charset="0"/>
                <a:cs typeface="Times New Roman" pitchFamily="18" charset="0"/>
              </a:rPr>
              <a:t>The needs of consciousness can not be fulfilled by material</a:t>
            </a:r>
          </a:p>
          <a:p>
            <a:pPr marL="457200" indent="-457200" algn="just">
              <a:spcAft>
                <a:spcPct val="10000"/>
              </a:spcAft>
            </a:pPr>
            <a:r>
              <a:rPr lang="en-US" sz="2800" dirty="0" smtClean="0">
                <a:latin typeface="Times New Roman" pitchFamily="18" charset="0"/>
                <a:cs typeface="Times New Roman" pitchFamily="18" charset="0"/>
              </a:rPr>
              <a:t>The needs of material can not be fulfilled by consciousness alone</a:t>
            </a:r>
          </a:p>
          <a:p>
            <a:pPr marL="457200" indent="-457200" algn="just">
              <a:spcAft>
                <a:spcPct val="10000"/>
              </a:spcAft>
              <a:buFont typeface="Symbol" pitchFamily="18" charset="2"/>
              <a:buNone/>
            </a:pPr>
            <a:endParaRPr lang="en-US" sz="1100" dirty="0" smtClean="0">
              <a:latin typeface="Times New Roman" pitchFamily="18" charset="0"/>
              <a:cs typeface="Times New Roman" pitchFamily="18" charset="0"/>
            </a:endParaRPr>
          </a:p>
          <a:p>
            <a:pPr marL="457200" indent="-457200" algn="just">
              <a:spcAft>
                <a:spcPct val="10000"/>
              </a:spcAft>
              <a:buFont typeface="Calibri" pitchFamily="34" charset="0"/>
              <a:buChar char="•"/>
            </a:pPr>
            <a:endParaRPr lang="en-US" sz="2800" dirty="0" smtClean="0">
              <a:latin typeface="Times New Roman" pitchFamily="18" charset="0"/>
              <a:cs typeface="Times New Roman" pitchFamily="18" charset="0"/>
            </a:endParaRPr>
          </a:p>
          <a:p>
            <a:pPr algn="just">
              <a:buNone/>
            </a:pPr>
            <a:endParaRPr lang="en-US"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Explanations</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C68C66F-4AFD-494E-99FA-604FE3100564}" type="datetime1">
              <a:rPr lang="en-US" smtClean="0"/>
              <a:pPr/>
              <a:t>6/22/2021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Index</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graphicFrame>
        <p:nvGraphicFramePr>
          <p:cNvPr id="12" name="Table 11"/>
          <p:cNvGraphicFramePr>
            <a:graphicFrameLocks noGrp="1"/>
          </p:cNvGraphicFramePr>
          <p:nvPr/>
        </p:nvGraphicFramePr>
        <p:xfrm>
          <a:off x="381000" y="822961"/>
          <a:ext cx="8534400" cy="5589069"/>
        </p:xfrm>
        <a:graphic>
          <a:graphicData uri="http://schemas.openxmlformats.org/drawingml/2006/table">
            <a:tbl>
              <a:tblPr firstRow="1" bandRow="1">
                <a:tableStyleId>{5C22544A-7EE6-4342-B048-85BDC9FD1C3A}</a:tableStyleId>
              </a:tblPr>
              <a:tblGrid>
                <a:gridCol w="838200"/>
                <a:gridCol w="7696200"/>
              </a:tblGrid>
              <a:tr h="385012">
                <a:tc>
                  <a:txBody>
                    <a:bodyPr/>
                    <a:lstStyle/>
                    <a:p>
                      <a:r>
                        <a:rPr lang="en-US" sz="2000" dirty="0" smtClean="0">
                          <a:latin typeface="Times New Roman" pitchFamily="18" charset="0"/>
                          <a:cs typeface="Times New Roman" pitchFamily="18" charset="0"/>
                        </a:rPr>
                        <a:t>S. No</a:t>
                      </a:r>
                      <a:endParaRPr lang="en-US" sz="2000" dirty="0">
                        <a:latin typeface="Times New Roman" pitchFamily="18" charset="0"/>
                        <a:cs typeface="Times New Roman" pitchFamily="18" charset="0"/>
                      </a:endParaRPr>
                    </a:p>
                  </a:txBody>
                  <a:tcPr/>
                </a:tc>
                <a:tc>
                  <a:txBody>
                    <a:bodyPr/>
                    <a:lstStyle/>
                    <a:p>
                      <a:r>
                        <a:rPr lang="en-US" sz="2000" dirty="0" smtClean="0">
                          <a:latin typeface="Times New Roman" pitchFamily="18" charset="0"/>
                          <a:cs typeface="Times New Roman" pitchFamily="18" charset="0"/>
                        </a:rPr>
                        <a:t>Index</a:t>
                      </a:r>
                      <a:endParaRPr lang="en-US" sz="20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Content</a:t>
                      </a:r>
                      <a:endParaRPr lang="en-US" sz="24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Objective</a:t>
                      </a:r>
                      <a:r>
                        <a:rPr lang="en-US" sz="2400" baseline="0" dirty="0" smtClean="0">
                          <a:latin typeface="Times New Roman" pitchFamily="18" charset="0"/>
                          <a:cs typeface="Times New Roman" pitchFamily="18" charset="0"/>
                        </a:rPr>
                        <a:t> of Unit</a:t>
                      </a:r>
                      <a:endParaRPr lang="en-US" sz="24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Course Outcomes</a:t>
                      </a:r>
                      <a:endParaRPr lang="en-US" sz="24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CO-PO</a:t>
                      </a:r>
                      <a:r>
                        <a:rPr lang="en-US" sz="2400" baseline="0" dirty="0" smtClean="0">
                          <a:latin typeface="Times New Roman" pitchFamily="18" charset="0"/>
                          <a:cs typeface="Times New Roman" pitchFamily="18" charset="0"/>
                        </a:rPr>
                        <a:t> &amp; PSO Mapping</a:t>
                      </a:r>
                      <a:endParaRPr lang="en-US" sz="24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5.</a:t>
                      </a:r>
                      <a:endParaRPr lang="en-US" sz="2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Prerequisite &amp; Topic wise Recap</a:t>
                      </a:r>
                    </a:p>
                  </a:txBody>
                  <a:tcPr/>
                </a:tc>
              </a:tr>
              <a:tr h="576981">
                <a:tc>
                  <a:txBody>
                    <a:bodyPr/>
                    <a:lstStyle/>
                    <a:p>
                      <a:r>
                        <a:rPr lang="en-US" sz="2400" b="0" dirty="0" smtClean="0">
                          <a:solidFill>
                            <a:schemeClr val="tx1"/>
                          </a:solidFill>
                          <a:latin typeface="Times New Roman" pitchFamily="18" charset="0"/>
                          <a:cs typeface="Times New Roman" pitchFamily="18" charset="0"/>
                        </a:rPr>
                        <a:t>6.</a:t>
                      </a:r>
                      <a:endParaRPr lang="en-US" sz="2400" b="0" dirty="0">
                        <a:solidFill>
                          <a:schemeClr val="tx1"/>
                        </a:solidFill>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Times New Roman" pitchFamily="18" charset="0"/>
                          <a:cs typeface="Times New Roman" pitchFamily="18" charset="0"/>
                        </a:rPr>
                        <a:t>Topic Mapping</a:t>
                      </a:r>
                      <a:r>
                        <a:rPr lang="en-US" sz="2400" b="0" baseline="0" dirty="0" smtClean="0">
                          <a:solidFill>
                            <a:schemeClr val="tx1"/>
                          </a:solidFill>
                          <a:latin typeface="Times New Roman" pitchFamily="18" charset="0"/>
                          <a:cs typeface="Times New Roman" pitchFamily="18" charset="0"/>
                        </a:rPr>
                        <a:t> with CO</a:t>
                      </a:r>
                      <a:endParaRPr lang="en-US" sz="2400" b="0" dirty="0" smtClean="0">
                        <a:solidFill>
                          <a:schemeClr val="tx1"/>
                        </a:solidFill>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Objectives of Topic/Session</a:t>
                      </a:r>
                      <a:endParaRPr lang="en-US" sz="2400" dirty="0">
                        <a:latin typeface="Times New Roman" pitchFamily="18" charset="0"/>
                        <a:cs typeface="Times New Roman" pitchFamily="18" charset="0"/>
                      </a:endParaRPr>
                    </a:p>
                  </a:txBody>
                  <a:tcPr/>
                </a:tc>
              </a:tr>
              <a:tr h="576981">
                <a:tc>
                  <a:txBody>
                    <a:bodyPr/>
                    <a:lstStyle/>
                    <a:p>
                      <a:r>
                        <a:rPr lang="en-US" sz="2400" dirty="0" smtClean="0">
                          <a:latin typeface="Times New Roman" pitchFamily="18" charset="0"/>
                          <a:cs typeface="Times New Roman" pitchFamily="18" charset="0"/>
                        </a:rPr>
                        <a:t>8.</a:t>
                      </a:r>
                      <a:endParaRPr lang="en-US" sz="2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Lecture </a:t>
                      </a:r>
                    </a:p>
                  </a:txBody>
                  <a:tcPr/>
                </a:tc>
              </a:tr>
              <a:tr h="576981">
                <a:tc>
                  <a:txBody>
                    <a:bodyPr/>
                    <a:lstStyle/>
                    <a:p>
                      <a:r>
                        <a:rPr lang="en-US" sz="2400" dirty="0" smtClean="0">
                          <a:latin typeface="Times New Roman" pitchFamily="18" charset="0"/>
                          <a:cs typeface="Times New Roman" pitchFamily="18" charset="0"/>
                        </a:rPr>
                        <a:t>9.</a:t>
                      </a:r>
                      <a:endParaRPr lang="en-US" sz="2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Video Links</a:t>
                      </a: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marL="457200" indent="-457200">
              <a:spcAft>
                <a:spcPct val="10000"/>
              </a:spcAft>
            </a:pPr>
            <a:r>
              <a:rPr lang="en-US" sz="2800" dirty="0" smtClean="0">
                <a:latin typeface="Times New Roman" pitchFamily="18" charset="0"/>
                <a:cs typeface="Times New Roman" pitchFamily="18" charset="0"/>
              </a:rPr>
              <a:t>The recognition &amp; fulfillment of the body is definite</a:t>
            </a:r>
          </a:p>
          <a:p>
            <a:pPr marL="457200" indent="-457200">
              <a:spcAft>
                <a:spcPct val="10000"/>
              </a:spcAft>
            </a:pPr>
            <a:r>
              <a:rPr lang="en-US" sz="2800" dirty="0" smtClean="0">
                <a:latin typeface="Times New Roman" pitchFamily="18" charset="0"/>
                <a:cs typeface="Times New Roman" pitchFamily="18" charset="0"/>
              </a:rPr>
              <a:t>The recognition &amp; fulfillment in the self (I) is on the basis of knowing, assuming</a:t>
            </a:r>
          </a:p>
          <a:p>
            <a:pPr marL="685800" lvl="1" indent="-457200">
              <a:spcAft>
                <a:spcPct val="10000"/>
              </a:spcAft>
            </a:pPr>
            <a:r>
              <a:rPr lang="en-US" dirty="0" smtClean="0">
                <a:latin typeface="Times New Roman" pitchFamily="18" charset="0"/>
                <a:cs typeface="Times New Roman" pitchFamily="18" charset="0"/>
              </a:rPr>
              <a:t>If the assumption is based on knowing, the assumption is right and the recognition &amp; fulfillment is correct </a:t>
            </a:r>
            <a:r>
              <a:rPr lang="en-US" dirty="0" smtClean="0">
                <a:latin typeface="Times New Roman" pitchFamily="18" charset="0"/>
                <a:cs typeface="Times New Roman" pitchFamily="18" charset="0"/>
                <a:sym typeface="Wingdings" pitchFamily="2" charset="2"/>
              </a:rPr>
              <a:t> definite conduct</a:t>
            </a:r>
            <a:endParaRPr lang="en-US" dirty="0" smtClean="0">
              <a:latin typeface="Times New Roman" pitchFamily="18" charset="0"/>
              <a:cs typeface="Times New Roman" pitchFamily="18" charset="0"/>
            </a:endParaRPr>
          </a:p>
          <a:p>
            <a:pPr marL="685800" lvl="1" indent="-457200">
              <a:spcAft>
                <a:spcPct val="10000"/>
              </a:spcAft>
            </a:pPr>
            <a:r>
              <a:rPr lang="en-US" dirty="0" smtClean="0">
                <a:latin typeface="Times New Roman" pitchFamily="18" charset="0"/>
                <a:cs typeface="Times New Roman" pitchFamily="18" charset="0"/>
              </a:rPr>
              <a:t>If the assumption is without knowing, the assumption may or may not be right , so the recognition &amp; fulfillment is uncertain </a:t>
            </a:r>
            <a:r>
              <a:rPr lang="en-US" dirty="0" smtClean="0">
                <a:latin typeface="Times New Roman" pitchFamily="18" charset="0"/>
                <a:cs typeface="Times New Roman" pitchFamily="18" charset="0"/>
                <a:sym typeface="Wingdings" pitchFamily="2" charset="2"/>
              </a:rPr>
              <a:t> indefinite conduct</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Explanations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Human being is a co-existence of Self (I) and Body.</a:t>
            </a:r>
          </a:p>
          <a:p>
            <a:pPr algn="just"/>
            <a:r>
              <a:rPr lang="en-US" sz="2800" dirty="0" smtClean="0">
                <a:latin typeface="Times New Roman" pitchFamily="18" charset="0"/>
                <a:cs typeface="Times New Roman" pitchFamily="18" charset="0"/>
              </a:rPr>
              <a:t>The needs of consciousness can not be fulfilled by material.</a:t>
            </a:r>
          </a:p>
          <a:p>
            <a:pPr algn="just"/>
            <a:r>
              <a:rPr lang="en-US" sz="2800" dirty="0" smtClean="0">
                <a:latin typeface="Times New Roman" pitchFamily="18" charset="0"/>
                <a:cs typeface="Times New Roman" pitchFamily="18" charset="0"/>
              </a:rPr>
              <a:t>The needs of material can not be fulfilled by consciousness alone.</a:t>
            </a:r>
          </a:p>
          <a:p>
            <a:pPr algn="just">
              <a:buNone/>
            </a:pPr>
            <a:endParaRPr lang="en-US" sz="2800" dirty="0" smtClean="0">
              <a:latin typeface="Times New Roman" pitchFamily="18" charset="0"/>
              <a:cs typeface="Times New Roman" pitchFamily="18" charset="0"/>
            </a:endParaRPr>
          </a:p>
          <a:p>
            <a:pPr algn="just">
              <a:buNone/>
            </a:pPr>
            <a:endParaRPr lang="en-US" sz="28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Summary</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915400" cy="5562600"/>
          </a:xfrm>
        </p:spPr>
        <p:txBody>
          <a:bodyPr>
            <a:normAutofit fontScale="92500" lnSpcReduction="10000"/>
          </a:bodyPr>
          <a:lstStyle/>
          <a:p>
            <a:pPr marL="514350" indent="-514350" algn="just">
              <a:buAutoNum type="arabicPeriod"/>
            </a:pPr>
            <a:r>
              <a:rPr lang="en-US" sz="2800" dirty="0" smtClean="0">
                <a:latin typeface="Times New Roman" pitchFamily="18" charset="0"/>
                <a:cs typeface="Times New Roman" pitchFamily="18" charset="0"/>
              </a:rPr>
              <a:t>Define the Self.</a:t>
            </a:r>
          </a:p>
          <a:p>
            <a:pPr marL="514350" indent="-514350" algn="just">
              <a:buAutoNum type="arabicPeriod"/>
            </a:pPr>
            <a:r>
              <a:rPr lang="en-US" sz="2800" dirty="0" smtClean="0">
                <a:latin typeface="Times New Roman" pitchFamily="18" charset="0"/>
                <a:cs typeface="Times New Roman" pitchFamily="18" charset="0"/>
              </a:rPr>
              <a:t>Define the relation between body and self.</a:t>
            </a:r>
          </a:p>
          <a:p>
            <a:pPr marL="514350" indent="-514350" algn="just">
              <a:buAutoNum type="arabicPeriod"/>
            </a:pPr>
            <a:r>
              <a:rPr lang="en-US" sz="2800" dirty="0" smtClean="0">
                <a:latin typeface="Times New Roman" pitchFamily="18" charset="0"/>
                <a:cs typeface="Times New Roman" pitchFamily="18" charset="0"/>
              </a:rPr>
              <a:t>Discuss the needs of the self.</a:t>
            </a:r>
          </a:p>
          <a:p>
            <a:pPr marL="514350" indent="-514350" algn="just">
              <a:buAutoNum type="arabicPeriod"/>
            </a:pPr>
            <a:r>
              <a:rPr lang="en-US" sz="2800" dirty="0" smtClean="0">
                <a:latin typeface="Times New Roman" pitchFamily="18" charset="0"/>
                <a:cs typeface="Times New Roman" pitchFamily="18" charset="0"/>
              </a:rPr>
              <a:t>Enumerate the needs of the body.</a:t>
            </a:r>
          </a:p>
          <a:p>
            <a:pPr marL="514350" indent="-514350" algn="just">
              <a:buAutoNum type="arabicPeriod"/>
            </a:pPr>
            <a:r>
              <a:rPr lang="en-US" sz="2800" dirty="0" smtClean="0">
                <a:latin typeface="Times New Roman" pitchFamily="18" charset="0"/>
                <a:cs typeface="Times New Roman" pitchFamily="18" charset="0"/>
              </a:rPr>
              <a:t>How we can see the human as a coexistence of body and self.</a:t>
            </a:r>
          </a:p>
          <a:p>
            <a:pPr marL="514350" indent="-514350" algn="just">
              <a:buAutoNum type="arabicPeriod"/>
            </a:pPr>
            <a:r>
              <a:rPr lang="en-US" sz="2800" dirty="0" smtClean="0">
                <a:latin typeface="Times New Roman" pitchFamily="18" charset="0"/>
                <a:cs typeface="Times New Roman" pitchFamily="18" charset="0"/>
              </a:rPr>
              <a:t>Discuss the nature of the needs of body and self.</a:t>
            </a:r>
          </a:p>
          <a:p>
            <a:pPr marL="514350" indent="-514350" algn="just">
              <a:buAutoNum type="arabicPeriod"/>
            </a:pPr>
            <a:r>
              <a:rPr lang="en-US" sz="2800" dirty="0" smtClean="0">
                <a:latin typeface="Times New Roman" pitchFamily="18" charset="0"/>
                <a:cs typeface="Times New Roman" pitchFamily="18" charset="0"/>
              </a:rPr>
              <a:t>Examine and tell that can you see yourself as a coexistence of body and self.</a:t>
            </a:r>
          </a:p>
          <a:p>
            <a:pPr marL="514350" indent="-514350" algn="just">
              <a:buAutoNum type="arabicPeriod"/>
            </a:pPr>
            <a:r>
              <a:rPr lang="en-US" sz="2800" dirty="0" smtClean="0">
                <a:latin typeface="Times New Roman" pitchFamily="18" charset="0"/>
                <a:cs typeface="Times New Roman" pitchFamily="18" charset="0"/>
              </a:rPr>
              <a:t>Does prosperity means accumulation of physical facilities only?</a:t>
            </a:r>
          </a:p>
          <a:p>
            <a:pPr marL="514350" indent="-514350" algn="just">
              <a:buAutoNum type="arabicPeriod"/>
            </a:pPr>
            <a:r>
              <a:rPr lang="en-US" sz="2800" dirty="0" smtClean="0">
                <a:latin typeface="Times New Roman" pitchFamily="18" charset="0"/>
                <a:cs typeface="Times New Roman" pitchFamily="18" charset="0"/>
              </a:rPr>
              <a:t>How one can differentiate between the needs of body and self?</a:t>
            </a:r>
          </a:p>
          <a:p>
            <a:pPr marL="514350" indent="-514350" algn="just">
              <a:buAutoNum type="arabicPeriod"/>
            </a:pPr>
            <a:r>
              <a:rPr lang="en-US" sz="2800" dirty="0" smtClean="0">
                <a:latin typeface="Times New Roman" pitchFamily="18" charset="0"/>
                <a:cs typeface="Times New Roman" pitchFamily="18" charset="0"/>
              </a:rPr>
              <a:t>Express your view point about prosperity.</a:t>
            </a:r>
          </a:p>
          <a:p>
            <a:pPr marL="514350" indent="-514350" algn="just">
              <a:buAutoNum type="arabicPeriod"/>
            </a:pPr>
            <a:endParaRPr lang="en-US" sz="2800" dirty="0" smtClean="0">
              <a:latin typeface="Times New Roman" pitchFamily="18" charset="0"/>
              <a:cs typeface="Times New Roman" pitchFamily="18" charset="0"/>
            </a:endParaRPr>
          </a:p>
          <a:p>
            <a:pPr marL="514350" indent="-514350" algn="just">
              <a:buAutoNum type="arabicPeriod"/>
            </a:pPr>
            <a:endParaRPr lang="en-US" sz="2800" dirty="0" smtClean="0">
              <a:latin typeface="Times New Roman" pitchFamily="18" charset="0"/>
              <a:cs typeface="Times New Roman" pitchFamily="18" charset="0"/>
            </a:endParaRPr>
          </a:p>
          <a:p>
            <a:pPr marL="514350" indent="-514350" algn="just">
              <a:buAutoNum type="arabicPeriod"/>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Quiz</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2800" b="1" dirty="0" smtClean="0">
                <a:solidFill>
                  <a:schemeClr val="tx1"/>
                </a:solidFill>
                <a:latin typeface="Times New Roman" pitchFamily="18" charset="0"/>
                <a:cs typeface="Times New Roman" pitchFamily="18" charset="0"/>
              </a:rPr>
              <a:t>Understanding culture in family, society, institution, startup, socialization process.</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Assistant</a:t>
            </a:r>
            <a:r>
              <a:rPr kumimoji="0" lang="en-US" sz="2400" b="0" i="0" u="none" strike="noStrike" kern="1200" cap="none" spc="0" normalizeH="0" noProof="0" dirty="0" smtClean="0">
                <a:ln>
                  <a:noFill/>
                </a:ln>
                <a:solidFill>
                  <a:schemeClr val="tx1"/>
                </a:solidFill>
                <a:effectLst/>
                <a:uLnTx/>
                <a:uFillTx/>
                <a:latin typeface="+mn-lt"/>
                <a:ea typeface="+mn-ea"/>
                <a:cs typeface="+mn-cs"/>
              </a:rPr>
              <a: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MBA</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smtClean="0">
                <a:solidFill>
                  <a:schemeClr val="tx1"/>
                </a:solidFill>
              </a:rPr>
              <a:t>Design Thinking</a:t>
            </a:r>
            <a:endParaRPr lang="en-US" sz="2800" b="1"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tx1"/>
                </a:solidFill>
              </a:rPr>
              <a:t>B Tech II Semester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05000"/>
            <a:ext cx="8229600" cy="28956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To understand the culture in family as a unit of society</a:t>
            </a:r>
          </a:p>
          <a:p>
            <a:pPr algn="just"/>
            <a:r>
              <a:rPr lang="en-US" sz="2800" dirty="0" smtClean="0">
                <a:latin typeface="Times New Roman" panose="02020603050405020304" pitchFamily="18" charset="0"/>
                <a:cs typeface="Times New Roman" panose="02020603050405020304" pitchFamily="18" charset="0"/>
              </a:rPr>
              <a:t>To understand Society as a set of family</a:t>
            </a:r>
          </a:p>
          <a:p>
            <a:pPr algn="just"/>
            <a:r>
              <a:rPr lang="en-US" sz="2800" dirty="0" smtClean="0">
                <a:latin typeface="Times New Roman" panose="02020603050405020304" pitchFamily="18" charset="0"/>
                <a:cs typeface="Times New Roman" panose="02020603050405020304" pitchFamily="18" charset="0"/>
              </a:rPr>
              <a:t>To understand the Culture at large in organization</a:t>
            </a:r>
          </a:p>
          <a:p>
            <a:pPr algn="just"/>
            <a:r>
              <a:rPr lang="en-US" sz="2800" dirty="0" smtClean="0">
                <a:latin typeface="Times New Roman" panose="02020603050405020304" pitchFamily="18" charset="0"/>
                <a:cs typeface="Times New Roman" panose="02020603050405020304" pitchFamily="18" charset="0"/>
              </a:rPr>
              <a:t>To Understand the socialization process</a:t>
            </a:r>
          </a:p>
          <a:p>
            <a:pPr algn="just"/>
            <a:endParaRPr lang="en-US" sz="2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Session Objectives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676182" y="2743200"/>
          <a:ext cx="7858218" cy="1447800"/>
        </p:xfrm>
        <a:graphic>
          <a:graphicData uri="http://schemas.openxmlformats.org/drawingml/2006/table">
            <a:tbl>
              <a:tblPr/>
              <a:tblGrid>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just"/>
                      <a:r>
                        <a:rPr lang="en-US" sz="2400" dirty="0" smtClean="0">
                          <a:latin typeface="Times New Roman" pitchFamily="18" charset="0"/>
                          <a:cs typeface="Times New Roman" pitchFamily="18" charset="0"/>
                        </a:rPr>
                        <a:t>Understanding culture in family, society, institution, startup, socialization process.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 CO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1</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3581400"/>
          </a:xfrm>
        </p:spPr>
        <p:txBody>
          <a:bodyPr>
            <a:normAutofit/>
          </a:bodyPr>
          <a:lstStyle/>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Human being is a co-existence of Self (I) and Body.</a:t>
            </a:r>
          </a:p>
          <a:p>
            <a:pPr algn="just"/>
            <a:r>
              <a:rPr lang="en-US" sz="2800" dirty="0" smtClean="0">
                <a:latin typeface="Times New Roman" pitchFamily="18" charset="0"/>
                <a:cs typeface="Times New Roman" pitchFamily="18" charset="0"/>
              </a:rPr>
              <a:t>The needs of consciousness can not be fulfilled by material.</a:t>
            </a:r>
          </a:p>
          <a:p>
            <a:pPr algn="just"/>
            <a:r>
              <a:rPr lang="en-US" sz="2800" dirty="0" smtClean="0">
                <a:latin typeface="Times New Roman" pitchFamily="18" charset="0"/>
                <a:cs typeface="Times New Roman" pitchFamily="18" charset="0"/>
              </a:rPr>
              <a:t>The needs of material can not be fulfilled by consciousness alone.</a:t>
            </a:r>
            <a:endParaRPr lang="en-US" sz="2800" dirty="0" smtClean="0"/>
          </a:p>
          <a:p>
            <a:pPr algn="just"/>
            <a:endParaRPr lang="en-US" sz="28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lgn="just" fontAlgn="base"/>
            <a:r>
              <a:rPr lang="en-US" sz="2800" dirty="0" smtClean="0">
                <a:latin typeface="Times New Roman" pitchFamily="18" charset="0"/>
                <a:cs typeface="Times New Roman" pitchFamily="18" charset="0"/>
              </a:rPr>
              <a:t>The customs, ideas, beliefs, etc. of a particular society, country, etc.</a:t>
            </a:r>
          </a:p>
          <a:p>
            <a:pPr algn="just" fontAlgn="base"/>
            <a:endParaRPr lang="en-US" sz="2800" dirty="0" smtClean="0">
              <a:latin typeface="Times New Roman" pitchFamily="18" charset="0"/>
              <a:cs typeface="Times New Roman" pitchFamily="18" charset="0"/>
            </a:endParaRPr>
          </a:p>
          <a:p>
            <a:pPr algn="just" fontAlgn="base"/>
            <a:r>
              <a:rPr lang="en-US" sz="2800" dirty="0" smtClean="0">
                <a:latin typeface="Times New Roman" pitchFamily="18" charset="0"/>
                <a:cs typeface="Times New Roman" pitchFamily="18" charset="0"/>
              </a:rPr>
              <a:t>Culture is the characteristics and knowledge of a particular group of people, encompassing language, religion, cuisine, social habits, music and arts.</a:t>
            </a:r>
          </a:p>
          <a:p>
            <a:pPr algn="just" fontAlgn="base"/>
            <a:endParaRPr lang="en-US" sz="2800" dirty="0" smtClean="0">
              <a:latin typeface="Times New Roman" pitchFamily="18" charset="0"/>
              <a:cs typeface="Times New Roman" pitchFamily="18" charset="0"/>
            </a:endParaRPr>
          </a:p>
          <a:p>
            <a:pPr algn="just" fontAlgn="base"/>
            <a:r>
              <a:rPr lang="en-US" sz="2800" dirty="0" smtClean="0">
                <a:solidFill>
                  <a:srgbClr val="7030A0"/>
                </a:solidFill>
                <a:latin typeface="Times New Roman" pitchFamily="18" charset="0"/>
                <a:cs typeface="Times New Roman" pitchFamily="18" charset="0"/>
              </a:rPr>
              <a:t>The Shared patterns of behaviors and interactions, cognitive constructs and understanding that are learned by socialization. </a:t>
            </a:r>
          </a:p>
          <a:p>
            <a:pPr algn="just">
              <a:buNone/>
            </a:pPr>
            <a:r>
              <a:rPr lang="en-US" sz="2800" dirty="0" smtClean="0">
                <a:solidFill>
                  <a:srgbClr val="00B0F0"/>
                </a:solidFill>
                <a:latin typeface="Times New Roman" pitchFamily="18" charset="0"/>
                <a:cs typeface="Times New Roman" pitchFamily="18" charset="0"/>
              </a:rPr>
              <a:t> </a:t>
            </a:r>
            <a:r>
              <a:rPr lang="en-US" sz="2800" dirty="0" smtClean="0">
                <a:solidFill>
                  <a:srgbClr val="7030A0"/>
                </a:solidFill>
                <a:latin typeface="Times New Roman" pitchFamily="18" charset="0"/>
                <a:cs typeface="Times New Roman" pitchFamily="18" charset="0"/>
              </a:rPr>
              <a:t>(Center for Advance Research on Language Acquisition)</a:t>
            </a:r>
            <a:endParaRPr lang="en-US" sz="2800" dirty="0">
              <a:solidFill>
                <a:srgbClr val="7030A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Culture</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Culture</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6" name="Picture 2" descr="C:\Users\lab1pc62\Desktop\culture.png"/>
          <p:cNvPicPr>
            <a:picLocks noGrp="1" noChangeAspect="1" noChangeArrowheads="1"/>
          </p:cNvPicPr>
          <p:nvPr>
            <p:ph idx="1"/>
          </p:nvPr>
        </p:nvPicPr>
        <p:blipFill>
          <a:blip r:embed="rId3"/>
          <a:srcRect/>
          <a:stretch>
            <a:fillRect/>
          </a:stretch>
        </p:blipFill>
        <p:spPr bwMode="auto">
          <a:xfrm>
            <a:off x="2057400" y="749485"/>
            <a:ext cx="5614987" cy="549891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914400"/>
          </a:xfrm>
        </p:spPr>
        <p:txBody>
          <a:bodyPr>
            <a:normAutofit/>
          </a:bodyPr>
          <a:lstStyle/>
          <a:p>
            <a:pPr algn="ctr">
              <a:buNone/>
            </a:pPr>
            <a:r>
              <a:rPr lang="en-US" sz="2800" dirty="0" smtClean="0">
                <a:latin typeface="Times New Roman" pitchFamily="18" charset="0"/>
                <a:cs typeface="Times New Roman" pitchFamily="18" charset="0"/>
              </a:rPr>
              <a:t>Family is the smallest unit of human to human interaction. </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Family</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051" name="Picture 3" descr="C:\Users\lab1pc62\Desktop\family.jpg"/>
          <p:cNvPicPr>
            <a:picLocks noChangeAspect="1" noChangeArrowheads="1"/>
          </p:cNvPicPr>
          <p:nvPr/>
        </p:nvPicPr>
        <p:blipFill>
          <a:blip r:embed="rId3"/>
          <a:srcRect/>
          <a:stretch>
            <a:fillRect/>
          </a:stretch>
        </p:blipFill>
        <p:spPr bwMode="auto">
          <a:xfrm>
            <a:off x="838200" y="1828800"/>
            <a:ext cx="7772400" cy="403859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9D9E5378-A6F0-4419-BCCC-87445B461ABA}" type="datetime1">
              <a:rPr lang="en-US" smtClean="0"/>
              <a:pPr/>
              <a:t>6/22/2021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Index</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graphicFrame>
        <p:nvGraphicFramePr>
          <p:cNvPr id="12" name="Table 11"/>
          <p:cNvGraphicFramePr>
            <a:graphicFrameLocks noGrp="1"/>
          </p:cNvGraphicFramePr>
          <p:nvPr/>
        </p:nvGraphicFramePr>
        <p:xfrm>
          <a:off x="414020" y="990600"/>
          <a:ext cx="8425180" cy="4876800"/>
        </p:xfrm>
        <a:graphic>
          <a:graphicData uri="http://schemas.openxmlformats.org/drawingml/2006/table">
            <a:tbl>
              <a:tblPr firstRow="1" bandRow="1">
                <a:tableStyleId>{5C22544A-7EE6-4342-B048-85BDC9FD1C3A}</a:tableStyleId>
              </a:tblPr>
              <a:tblGrid>
                <a:gridCol w="728980"/>
                <a:gridCol w="7696200"/>
              </a:tblGrid>
              <a:tr h="609600">
                <a:tc>
                  <a:txBody>
                    <a:bodyPr/>
                    <a:lstStyle/>
                    <a:p>
                      <a:r>
                        <a:rPr lang="en-US" dirty="0" smtClean="0"/>
                        <a:t>S. No</a:t>
                      </a:r>
                      <a:endParaRPr lang="en-US" dirty="0"/>
                    </a:p>
                  </a:txBody>
                  <a:tcPr/>
                </a:tc>
                <a:tc>
                  <a:txBody>
                    <a:bodyPr/>
                    <a:lstStyle/>
                    <a:p>
                      <a:r>
                        <a:rPr lang="en-US" dirty="0" smtClean="0"/>
                        <a:t>Index</a:t>
                      </a:r>
                      <a:endParaRPr lang="en-US" dirty="0"/>
                    </a:p>
                  </a:txBody>
                  <a:tcPr/>
                </a:tc>
              </a:tr>
              <a:tr h="609600">
                <a:tc>
                  <a:txBody>
                    <a:bodyPr/>
                    <a:lstStyle/>
                    <a:p>
                      <a:r>
                        <a:rPr lang="en-US" sz="2400" dirty="0" smtClean="0">
                          <a:latin typeface="Times New Roman" pitchFamily="18" charset="0"/>
                          <a:cs typeface="Times New Roman" pitchFamily="18" charset="0"/>
                        </a:rPr>
                        <a:t>10.</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Daily Quiz</a:t>
                      </a:r>
                      <a:endParaRPr lang="en-US" sz="2400" dirty="0">
                        <a:latin typeface="Times New Roman" pitchFamily="18" charset="0"/>
                        <a:cs typeface="Times New Roman" pitchFamily="18" charset="0"/>
                      </a:endParaRPr>
                    </a:p>
                  </a:txBody>
                  <a:tcPr/>
                </a:tc>
              </a:tr>
              <a:tr h="609600">
                <a:tc>
                  <a:txBody>
                    <a:bodyPr/>
                    <a:lstStyle/>
                    <a:p>
                      <a:r>
                        <a:rPr lang="en-US" sz="2400" dirty="0" smtClean="0">
                          <a:latin typeface="Times New Roman" pitchFamily="18" charset="0"/>
                          <a:cs typeface="Times New Roman" pitchFamily="18" charset="0"/>
                        </a:rPr>
                        <a:t>11. </a:t>
                      </a:r>
                      <a:endParaRPr lang="en-US" sz="2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MCQs</a:t>
                      </a:r>
                    </a:p>
                  </a:txBody>
                  <a:tcPr/>
                </a:tc>
              </a:tr>
              <a:tr h="609600">
                <a:tc>
                  <a:txBody>
                    <a:bodyPr/>
                    <a:lstStyle/>
                    <a:p>
                      <a:r>
                        <a:rPr lang="en-US" sz="2400" dirty="0" smtClean="0">
                          <a:latin typeface="Times New Roman" pitchFamily="18" charset="0"/>
                          <a:cs typeface="Times New Roman" pitchFamily="18" charset="0"/>
                        </a:rPr>
                        <a:t>12.</a:t>
                      </a:r>
                      <a:endParaRPr lang="en-US" sz="2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Weekly Assignment</a:t>
                      </a:r>
                    </a:p>
                  </a:txBody>
                  <a:tcPr/>
                </a:tc>
              </a:tr>
              <a:tr h="609600">
                <a:tc>
                  <a:txBody>
                    <a:bodyPr/>
                    <a:lstStyle/>
                    <a:p>
                      <a:r>
                        <a:rPr lang="en-US" sz="2400" dirty="0" smtClean="0">
                          <a:latin typeface="Times New Roman" pitchFamily="18" charset="0"/>
                          <a:cs typeface="Times New Roman" pitchFamily="18" charset="0"/>
                        </a:rPr>
                        <a:t>13.</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Old  Questions Papers</a:t>
                      </a:r>
                      <a:endParaRPr lang="en-US" sz="2400" dirty="0">
                        <a:latin typeface="Times New Roman" pitchFamily="18" charset="0"/>
                        <a:cs typeface="Times New Roman" pitchFamily="18" charset="0"/>
                      </a:endParaRPr>
                    </a:p>
                  </a:txBody>
                  <a:tcPr/>
                </a:tc>
              </a:tr>
              <a:tr h="609600">
                <a:tc>
                  <a:txBody>
                    <a:bodyPr/>
                    <a:lstStyle/>
                    <a:p>
                      <a:r>
                        <a:rPr lang="en-US" sz="2400" dirty="0" smtClean="0">
                          <a:latin typeface="Times New Roman" pitchFamily="18" charset="0"/>
                          <a:cs typeface="Times New Roman" pitchFamily="18" charset="0"/>
                        </a:rPr>
                        <a:t>14.</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Expected Questions </a:t>
                      </a:r>
                      <a:endParaRPr lang="en-US" sz="2400" dirty="0">
                        <a:latin typeface="Times New Roman" pitchFamily="18" charset="0"/>
                        <a:cs typeface="Times New Roman" pitchFamily="18" charset="0"/>
                      </a:endParaRPr>
                    </a:p>
                  </a:txBody>
                  <a:tcPr/>
                </a:tc>
              </a:tr>
              <a:tr h="609600">
                <a:tc>
                  <a:txBody>
                    <a:bodyPr/>
                    <a:lstStyle/>
                    <a:p>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Summary</a:t>
                      </a:r>
                      <a:endParaRPr lang="en-US" sz="2400" dirty="0">
                        <a:latin typeface="Times New Roman" pitchFamily="18" charset="0"/>
                        <a:cs typeface="Times New Roman" pitchFamily="18" charset="0"/>
                      </a:endParaRPr>
                    </a:p>
                  </a:txBody>
                  <a:tcPr/>
                </a:tc>
              </a:tr>
              <a:tr h="609600">
                <a:tc>
                  <a:txBody>
                    <a:bodyPr/>
                    <a:lstStyle/>
                    <a:p>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References</a:t>
                      </a:r>
                      <a:endParaRPr lang="en-US" sz="2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lgn="just">
              <a:buNone/>
            </a:pPr>
            <a:r>
              <a:rPr lang="en-US" sz="2800" dirty="0" smtClean="0">
                <a:latin typeface="Times New Roman" pitchFamily="18" charset="0"/>
                <a:cs typeface="Times New Roman" pitchFamily="18" charset="0"/>
              </a:rPr>
              <a:t>	Children tend to learn important values and behaviors from their family, by observing them. </a:t>
            </a:r>
          </a:p>
          <a:p>
            <a:pPr algn="just">
              <a:buNone/>
            </a:pPr>
            <a:endParaRPr lang="en-US" sz="2800" dirty="0" smtClean="0">
              <a:latin typeface="Times New Roman" pitchFamily="18" charset="0"/>
              <a:cs typeface="Times New Roman" pitchFamily="18" charset="0"/>
            </a:endParaRPr>
          </a:p>
          <a:p>
            <a:pPr algn="just">
              <a:buNone/>
            </a:pPr>
            <a:r>
              <a:rPr lang="en-US" sz="2800" dirty="0" smtClean="0">
                <a:latin typeface="Times New Roman" pitchFamily="18" charset="0"/>
                <a:cs typeface="Times New Roman" pitchFamily="18" charset="0"/>
              </a:rPr>
              <a:t>	A child’s culture also affects how they behave and develop. </a:t>
            </a:r>
          </a:p>
          <a:p>
            <a:pPr algn="just">
              <a:buNone/>
            </a:pPr>
            <a:endParaRPr lang="en-US" sz="2800" dirty="0" smtClean="0">
              <a:latin typeface="Times New Roman" pitchFamily="18" charset="0"/>
              <a:cs typeface="Times New Roman" pitchFamily="18" charset="0"/>
            </a:endParaRPr>
          </a:p>
          <a:p>
            <a:pPr algn="just">
              <a:buNone/>
            </a:pPr>
            <a:r>
              <a:rPr lang="en-US" sz="2800" dirty="0" smtClean="0">
                <a:latin typeface="Times New Roman" pitchFamily="18" charset="0"/>
                <a:cs typeface="Times New Roman" pitchFamily="18" charset="0"/>
              </a:rPr>
              <a:t>	Each family’s culture has a set of beliefs and expectations. These beliefs and expectations are learned by a child from their families.</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Culture</a:t>
            </a:r>
            <a:r>
              <a:rPr kumimoji="0" lang="en-US" sz="3400" b="1" i="0" u="none" strike="noStrike" kern="1200" cap="none" spc="0" normalizeH="0" noProof="0" dirty="0" smtClean="0">
                <a:ln>
                  <a:noFill/>
                </a:ln>
                <a:solidFill>
                  <a:schemeClr val="tx1"/>
                </a:solidFill>
                <a:effectLst/>
                <a:uLnTx/>
                <a:uFillTx/>
                <a:latin typeface="+mn-lt"/>
                <a:ea typeface="+mn-ea"/>
                <a:cs typeface="+mn-cs"/>
              </a:rPr>
              <a:t> and Family</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buFont typeface="Symbol" pitchFamily="18" charset="2"/>
              <a:buNone/>
              <a:defRPr/>
            </a:pPr>
            <a:r>
              <a:rPr lang="en-US" sz="2800" dirty="0" smtClean="0">
                <a:latin typeface="Times New Roman" pitchFamily="18" charset="0"/>
                <a:cs typeface="Times New Roman" pitchFamily="18" charset="0"/>
              </a:rPr>
              <a:t>These are the four aspects which we need to understand about relationship</a:t>
            </a:r>
          </a:p>
          <a:p>
            <a:pPr marL="685800" lvl="1" indent="-457200">
              <a:buFont typeface="Calibri" pitchFamily="34" charset="0"/>
              <a:buAutoNum type="arabicPeriod"/>
              <a:defRPr/>
            </a:pPr>
            <a:r>
              <a:rPr lang="en-US" dirty="0" smtClean="0">
                <a:latin typeface="Times New Roman" pitchFamily="18" charset="0"/>
                <a:cs typeface="Times New Roman" pitchFamily="18" charset="0"/>
              </a:rPr>
              <a:t>Relationship is – between one self (I</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another self (I</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p>
          <a:p>
            <a:pPr marL="685800" lvl="1" indent="-457200">
              <a:buFont typeface="Calibri" pitchFamily="34" charset="0"/>
              <a:buAutoNum type="arabicPeriod"/>
              <a:defRPr/>
            </a:pPr>
            <a:r>
              <a:rPr lang="en-US" dirty="0" smtClean="0">
                <a:latin typeface="Times New Roman" pitchFamily="18" charset="0"/>
                <a:cs typeface="Times New Roman" pitchFamily="18" charset="0"/>
              </a:rPr>
              <a:t>There are feelings in relationship – in one self (I</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for the other self (I</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p>
          <a:p>
            <a:pPr marL="685800" lvl="1" indent="-457200">
              <a:buFont typeface="Calibri" pitchFamily="34" charset="0"/>
              <a:buAutoNum type="arabicPeriod"/>
              <a:defRPr/>
            </a:pPr>
            <a:r>
              <a:rPr lang="en-US" dirty="0" smtClean="0">
                <a:latin typeface="Times New Roman" pitchFamily="18" charset="0"/>
                <a:cs typeface="Times New Roman" pitchFamily="18" charset="0"/>
              </a:rPr>
              <a:t>These feelings can be recognized – they are definite (9 Feelings)</a:t>
            </a:r>
          </a:p>
          <a:p>
            <a:pPr marL="685800" lvl="1" indent="-457200">
              <a:buFont typeface="Calibri" pitchFamily="34" charset="0"/>
              <a:buAutoNum type="arabicPeriod"/>
              <a:defRPr/>
            </a:pPr>
            <a:r>
              <a:rPr lang="en-US" dirty="0" smtClean="0">
                <a:latin typeface="Times New Roman" pitchFamily="18" charset="0"/>
                <a:cs typeface="Times New Roman" pitchFamily="18" charset="0"/>
              </a:rPr>
              <a:t>Their </a:t>
            </a:r>
            <a:r>
              <a:rPr lang="en-US" dirty="0" err="1" smtClean="0">
                <a:latin typeface="Times New Roman" pitchFamily="18" charset="0"/>
                <a:cs typeface="Times New Roman" pitchFamily="18" charset="0"/>
              </a:rPr>
              <a:t>fulfilment</a:t>
            </a:r>
            <a:r>
              <a:rPr lang="en-US" dirty="0" smtClean="0">
                <a:latin typeface="Times New Roman" pitchFamily="18" charset="0"/>
                <a:cs typeface="Times New Roman" pitchFamily="18" charset="0"/>
              </a:rPr>
              <a:t>, evaluation leads to mutual happiness.</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400" b="1" i="0" u="none" strike="noStrike" kern="1200" cap="none" spc="0" normalizeH="0" baseline="0" noProof="0" dirty="0" smtClean="0">
                <a:ln>
                  <a:noFill/>
                </a:ln>
                <a:solidFill>
                  <a:schemeClr val="tx1"/>
                </a:solidFill>
                <a:effectLst/>
                <a:uLnTx/>
                <a:uFillTx/>
                <a:latin typeface="+mn-lt"/>
                <a:ea typeface="+mn-ea"/>
                <a:cs typeface="+mn-cs"/>
              </a:rPr>
              <a:t>Family &amp; Relation</a:t>
            </a:r>
            <a:endParaRPr kumimoji="0" lang="en-US" sz="3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r>
              <a:rPr lang="en-US" sz="2400" dirty="0" smtClean="0">
                <a:latin typeface="Times New Roman" pitchFamily="18" charset="0"/>
                <a:cs typeface="Times New Roman" pitchFamily="18" charset="0"/>
              </a:rPr>
              <a:t>The relationship is between one human being and another human being</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Now if you look at the human being, who is </a:t>
            </a:r>
            <a:r>
              <a:rPr lang="en-US" sz="2400" dirty="0" err="1" smtClean="0">
                <a:latin typeface="Times New Roman" pitchFamily="18" charset="0"/>
                <a:cs typeface="Times New Roman" pitchFamily="18" charset="0"/>
              </a:rPr>
              <a:t>recognising</a:t>
            </a:r>
            <a:r>
              <a:rPr lang="en-US" sz="2400" dirty="0" smtClean="0">
                <a:latin typeface="Times New Roman" pitchFamily="18" charset="0"/>
                <a:cs typeface="Times New Roman" pitchFamily="18" charset="0"/>
              </a:rPr>
              <a:t> the relationship – the self(I) or the body?</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So one self is </a:t>
            </a:r>
            <a:r>
              <a:rPr lang="en-US" sz="2400" dirty="0" err="1" smtClean="0">
                <a:latin typeface="Times New Roman" pitchFamily="18" charset="0"/>
                <a:cs typeface="Times New Roman" pitchFamily="18" charset="0"/>
              </a:rPr>
              <a:t>recognising</a:t>
            </a:r>
            <a:r>
              <a:rPr lang="en-US" sz="2400" dirty="0" smtClean="0">
                <a:latin typeface="Times New Roman" pitchFamily="18" charset="0"/>
                <a:cs typeface="Times New Roman" pitchFamily="18" charset="0"/>
              </a:rPr>
              <a:t> the relationship with another self, so in that sense the relationship is between one self (I</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and other self (I</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a:t>
            </a:r>
          </a:p>
          <a:p>
            <a:pPr>
              <a:buFont typeface="Symbol" pitchFamily="18" charset="2"/>
              <a:buNone/>
            </a:pPr>
            <a:endParaRPr lang="en-US" sz="2400" dirty="0" smtClean="0">
              <a:latin typeface="Times New Roman" pitchFamily="18" charset="0"/>
              <a:cs typeface="Times New Roman" pitchFamily="18" charset="0"/>
            </a:endParaRPr>
          </a:p>
          <a:p>
            <a:pPr algn="ctr">
              <a:buFont typeface="Symbol" pitchFamily="18" charset="2"/>
              <a:buNone/>
            </a:pPr>
            <a:r>
              <a:rPr lang="en-US" sz="2400" dirty="0" smtClean="0">
                <a:latin typeface="Times New Roman" pitchFamily="18" charset="0"/>
                <a:cs typeface="Times New Roman" pitchFamily="18" charset="0"/>
              </a:rPr>
              <a:t>The body is used as an instrument by both of them</a:t>
            </a: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Family &amp; Relationship</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fontScale="70000" lnSpcReduction="20000"/>
          </a:bodyPr>
          <a:lstStyle/>
          <a:p>
            <a:pPr>
              <a:buFont typeface="Symbol" pitchFamily="18" charset="2"/>
              <a:buNone/>
              <a:defRPr/>
            </a:pPr>
            <a:r>
              <a:rPr lang="en-US" dirty="0" smtClean="0">
                <a:latin typeface="Times New Roman" pitchFamily="18" charset="0"/>
                <a:cs typeface="Times New Roman" pitchFamily="18" charset="0"/>
              </a:rPr>
              <a:t>We can see that the relationship is something which is there, not that we have to make relationship</a:t>
            </a:r>
          </a:p>
          <a:p>
            <a:pPr>
              <a:buFont typeface="Symbol" pitchFamily="18" charset="2"/>
              <a:buNone/>
              <a:defRPr/>
            </a:pPr>
            <a:endParaRPr lang="en-US" dirty="0" smtClean="0">
              <a:latin typeface="Times New Roman" pitchFamily="18" charset="0"/>
              <a:cs typeface="Times New Roman" pitchFamily="18" charset="0"/>
            </a:endParaRPr>
          </a:p>
          <a:p>
            <a:pPr>
              <a:buFont typeface="Symbol" pitchFamily="18" charset="2"/>
              <a:buNone/>
              <a:defRPr/>
            </a:pPr>
            <a:r>
              <a:rPr lang="en-US" dirty="0" smtClean="0">
                <a:latin typeface="Times New Roman" pitchFamily="18" charset="0"/>
                <a:cs typeface="Times New Roman" pitchFamily="18" charset="0"/>
              </a:rPr>
              <a:t>We are related to each other – whether we understand it or not</a:t>
            </a:r>
          </a:p>
          <a:p>
            <a:pPr>
              <a:buFont typeface="Symbol" pitchFamily="18" charset="2"/>
              <a:buNone/>
              <a:defRPr/>
            </a:pPr>
            <a:endParaRPr lang="en-US" dirty="0" smtClean="0">
              <a:latin typeface="Times New Roman" pitchFamily="18" charset="0"/>
              <a:cs typeface="Times New Roman" pitchFamily="18" charset="0"/>
            </a:endParaRPr>
          </a:p>
          <a:p>
            <a:pPr>
              <a:buFont typeface="Symbol" pitchFamily="18" charset="2"/>
              <a:buNone/>
              <a:defRPr/>
            </a:pPr>
            <a:r>
              <a:rPr lang="en-US" dirty="0" smtClean="0">
                <a:latin typeface="Times New Roman" pitchFamily="18" charset="0"/>
                <a:cs typeface="Times New Roman" pitchFamily="18" charset="0"/>
              </a:rPr>
              <a:t>The relationship is there, we only need to understand relationship</a:t>
            </a:r>
          </a:p>
          <a:p>
            <a:pPr>
              <a:buFont typeface="Symbol" pitchFamily="18" charset="2"/>
              <a:buNone/>
              <a:defRPr/>
            </a:pPr>
            <a:endParaRPr lang="en-US" dirty="0" smtClean="0">
              <a:latin typeface="Times New Roman" pitchFamily="18" charset="0"/>
              <a:cs typeface="Times New Roman" pitchFamily="18" charset="0"/>
            </a:endParaRPr>
          </a:p>
          <a:p>
            <a:pPr>
              <a:buFont typeface="Symbol" pitchFamily="18" charset="2"/>
              <a:buNone/>
              <a:defRPr/>
            </a:pPr>
            <a:r>
              <a:rPr lang="en-US" dirty="0" smtClean="0">
                <a:latin typeface="Times New Roman" pitchFamily="18" charset="0"/>
                <a:cs typeface="Times New Roman" pitchFamily="18" charset="0"/>
              </a:rPr>
              <a:t>When we understand relationship</a:t>
            </a:r>
          </a:p>
          <a:p>
            <a:pPr lvl="2">
              <a:defRPr/>
            </a:pPr>
            <a:r>
              <a:rPr lang="en-US" sz="2300" dirty="0" smtClean="0">
                <a:latin typeface="Times New Roman" pitchFamily="18" charset="0"/>
                <a:cs typeface="Times New Roman" pitchFamily="18" charset="0"/>
              </a:rPr>
              <a:t>We are able to see that relationship is there</a:t>
            </a:r>
          </a:p>
          <a:p>
            <a:pPr lvl="2">
              <a:defRPr/>
            </a:pPr>
            <a:r>
              <a:rPr lang="en-US" sz="2300" dirty="0" smtClean="0">
                <a:latin typeface="Times New Roman" pitchFamily="18" charset="0"/>
                <a:cs typeface="Times New Roman" pitchFamily="18" charset="0"/>
              </a:rPr>
              <a:t>We are able to accept the relationship and</a:t>
            </a:r>
          </a:p>
          <a:p>
            <a:pPr lvl="2">
              <a:defRPr/>
            </a:pPr>
            <a:r>
              <a:rPr lang="en-US" sz="2300" dirty="0" smtClean="0">
                <a:latin typeface="Times New Roman" pitchFamily="18" charset="0"/>
                <a:cs typeface="Times New Roman" pitchFamily="18" charset="0"/>
              </a:rPr>
              <a:t>think in terms of fulfilling the relationship</a:t>
            </a:r>
          </a:p>
          <a:p>
            <a:pPr>
              <a:buFont typeface="Symbol" pitchFamily="18" charset="2"/>
              <a:buNone/>
              <a:defRPr/>
            </a:pPr>
            <a:endParaRPr lang="en-US" dirty="0" smtClean="0">
              <a:latin typeface="Times New Roman" pitchFamily="18" charset="0"/>
              <a:cs typeface="Times New Roman" pitchFamily="18" charset="0"/>
            </a:endParaRPr>
          </a:p>
          <a:p>
            <a:pPr>
              <a:buFont typeface="Symbol" pitchFamily="18" charset="2"/>
              <a:buNone/>
              <a:defRPr/>
            </a:pPr>
            <a:r>
              <a:rPr lang="en-US" dirty="0" smtClean="0">
                <a:solidFill>
                  <a:srgbClr val="FF0000"/>
                </a:solidFill>
                <a:latin typeface="Times New Roman" pitchFamily="18" charset="0"/>
                <a:cs typeface="Times New Roman" pitchFamily="18" charset="0"/>
              </a:rPr>
              <a:t>When we don’t understand it, the relationship is still there but:</a:t>
            </a:r>
            <a:endParaRPr lang="en-US" dirty="0" smtClean="0">
              <a:latin typeface="Times New Roman" pitchFamily="18" charset="0"/>
              <a:cs typeface="Times New Roman" pitchFamily="18" charset="0"/>
            </a:endParaRPr>
          </a:p>
          <a:p>
            <a:pPr lvl="2">
              <a:defRPr/>
            </a:pPr>
            <a:r>
              <a:rPr lang="en-US" sz="2300" dirty="0" smtClean="0">
                <a:solidFill>
                  <a:srgbClr val="FF0000"/>
                </a:solidFill>
                <a:latin typeface="Times New Roman" pitchFamily="18" charset="0"/>
                <a:cs typeface="Times New Roman" pitchFamily="18" charset="0"/>
              </a:rPr>
              <a:t>We are not able to see the relationship</a:t>
            </a:r>
            <a:endParaRPr lang="en-US" sz="2300" dirty="0" smtClean="0">
              <a:latin typeface="Times New Roman" pitchFamily="18" charset="0"/>
              <a:cs typeface="Times New Roman" pitchFamily="18" charset="0"/>
            </a:endParaRPr>
          </a:p>
          <a:p>
            <a:pPr lvl="2">
              <a:defRPr/>
            </a:pPr>
            <a:r>
              <a:rPr lang="en-US" sz="2300" dirty="0" smtClean="0">
                <a:solidFill>
                  <a:srgbClr val="FF0000"/>
                </a:solidFill>
                <a:latin typeface="Times New Roman" pitchFamily="18" charset="0"/>
                <a:cs typeface="Times New Roman" pitchFamily="18" charset="0"/>
              </a:rPr>
              <a:t>We are not able to accept the relationship and therefore</a:t>
            </a:r>
            <a:endParaRPr lang="en-US" sz="2300" dirty="0" smtClean="0">
              <a:latin typeface="Times New Roman" pitchFamily="18" charset="0"/>
              <a:cs typeface="Times New Roman" pitchFamily="18" charset="0"/>
            </a:endParaRPr>
          </a:p>
          <a:p>
            <a:pPr lvl="2">
              <a:defRPr/>
            </a:pPr>
            <a:r>
              <a:rPr lang="en-US" sz="2300" dirty="0" smtClean="0">
                <a:solidFill>
                  <a:srgbClr val="FF0000"/>
                </a:solidFill>
                <a:latin typeface="Times New Roman" pitchFamily="18" charset="0"/>
                <a:cs typeface="Times New Roman" pitchFamily="18" charset="0"/>
              </a:rPr>
              <a:t>We are not able to fulfill the relationship</a:t>
            </a:r>
          </a:p>
          <a:p>
            <a:pPr algn="just">
              <a:buNone/>
            </a:pPr>
            <a:endParaRPr lang="en-US" sz="2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Family &amp; Relationship</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lgn="just">
              <a:buNone/>
            </a:pPr>
            <a:r>
              <a:rPr lang="en-US" sz="2400" dirty="0" smtClean="0">
                <a:latin typeface="Times New Roman" pitchFamily="18" charset="0"/>
                <a:cs typeface="Times New Roman" pitchFamily="18" charset="0"/>
              </a:rPr>
              <a:t>	Sociologists define society as the people who interact in such a way as to share a common culture. </a:t>
            </a:r>
          </a:p>
          <a:p>
            <a:pPr algn="just">
              <a:buNone/>
            </a:pPr>
            <a:r>
              <a:rPr lang="en-US" sz="2400" dirty="0" smtClean="0">
                <a:latin typeface="Times New Roman" pitchFamily="18" charset="0"/>
                <a:cs typeface="Times New Roman" pitchFamily="18" charset="0"/>
              </a:rPr>
              <a:t>	The cultural bond may be </a:t>
            </a:r>
          </a:p>
          <a:p>
            <a:pPr algn="just"/>
            <a:r>
              <a:rPr lang="en-US" sz="2400" dirty="0" smtClean="0">
                <a:latin typeface="Times New Roman" pitchFamily="18" charset="0"/>
                <a:cs typeface="Times New Roman" pitchFamily="18" charset="0"/>
              </a:rPr>
              <a:t>ethnic or racial, </a:t>
            </a:r>
          </a:p>
          <a:p>
            <a:pPr algn="just"/>
            <a:r>
              <a:rPr lang="en-US" sz="2400" dirty="0" smtClean="0">
                <a:latin typeface="Times New Roman" pitchFamily="18" charset="0"/>
                <a:cs typeface="Times New Roman" pitchFamily="18" charset="0"/>
              </a:rPr>
              <a:t>based on gender, or </a:t>
            </a:r>
          </a:p>
          <a:p>
            <a:pPr algn="just"/>
            <a:r>
              <a:rPr lang="en-US" sz="2400" dirty="0" smtClean="0">
                <a:latin typeface="Times New Roman" pitchFamily="18" charset="0"/>
                <a:cs typeface="Times New Roman" pitchFamily="18" charset="0"/>
              </a:rPr>
              <a:t>due to shared beliefs, values, and activities. </a:t>
            </a:r>
          </a:p>
          <a:p>
            <a:pPr algn="just">
              <a:buNone/>
            </a:pPr>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	The term </a:t>
            </a:r>
            <a:r>
              <a:rPr lang="en-US" sz="2400" i="1" dirty="0" smtClean="0">
                <a:latin typeface="Times New Roman" pitchFamily="18" charset="0"/>
                <a:cs typeface="Times New Roman" pitchFamily="18" charset="0"/>
              </a:rPr>
              <a:t>society</a:t>
            </a:r>
            <a:r>
              <a:rPr lang="en-US" sz="2400" dirty="0" smtClean="0">
                <a:latin typeface="Times New Roman" pitchFamily="18" charset="0"/>
                <a:cs typeface="Times New Roman" pitchFamily="18" charset="0"/>
              </a:rPr>
              <a:t> can also have a </a:t>
            </a:r>
            <a:r>
              <a:rPr lang="en-US" sz="2400" i="1" dirty="0" smtClean="0">
                <a:latin typeface="Times New Roman" pitchFamily="18" charset="0"/>
                <a:cs typeface="Times New Roman" pitchFamily="18" charset="0"/>
              </a:rPr>
              <a:t>geographic</a:t>
            </a:r>
            <a:r>
              <a:rPr lang="en-US" sz="2400" dirty="0" smtClean="0">
                <a:latin typeface="Times New Roman" pitchFamily="18" charset="0"/>
                <a:cs typeface="Times New Roman" pitchFamily="18" charset="0"/>
              </a:rPr>
              <a:t> meaning and refer to people who share a common culture in a particular location. For example, people living in arctic climates developed different cultures from those living in desert cultures. </a:t>
            </a: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Society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Society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338" name="Picture 2" descr="How Culture Affects Society - Migration Navigator"/>
          <p:cNvPicPr>
            <a:picLocks noGrp="1" noChangeAspect="1" noChangeArrowheads="1"/>
          </p:cNvPicPr>
          <p:nvPr>
            <p:ph idx="1"/>
          </p:nvPr>
        </p:nvPicPr>
        <p:blipFill>
          <a:blip r:embed="rId3"/>
          <a:srcRect/>
          <a:stretch>
            <a:fillRect/>
          </a:stretch>
        </p:blipFill>
        <p:spPr bwMode="auto">
          <a:xfrm>
            <a:off x="323850" y="1171575"/>
            <a:ext cx="8572500" cy="481965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5334000"/>
          </a:xfrm>
        </p:spPr>
        <p:txBody>
          <a:bodyPr>
            <a:normAutofit/>
          </a:bodyPr>
          <a:lstStyle/>
          <a:p>
            <a:pPr>
              <a:buNone/>
            </a:pPr>
            <a:endParaRPr lang="en-US" sz="2400" b="1" dirty="0" smtClean="0">
              <a:latin typeface="Times New Roman" pitchFamily="18" charset="0"/>
              <a:cs typeface="Times New Roman" pitchFamily="18" charset="0"/>
            </a:endParaRPr>
          </a:p>
          <a:p>
            <a:pPr>
              <a:buNone/>
            </a:pPr>
            <a:endParaRPr lang="en-US" sz="2400" b="1"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Material culture</a:t>
            </a:r>
          </a:p>
          <a:p>
            <a:pPr algn="just">
              <a:buNone/>
            </a:pPr>
            <a:r>
              <a:rPr lang="en-US" sz="2400" dirty="0" smtClean="0">
                <a:latin typeface="Times New Roman" pitchFamily="18" charset="0"/>
                <a:cs typeface="Times New Roman" pitchFamily="18" charset="0"/>
              </a:rPr>
              <a:t>	Refers to the objects or belongings of a group of people, such as automobiles, stores, and the physical structures where people worship. </a:t>
            </a:r>
          </a:p>
          <a:p>
            <a:pPr>
              <a:buNone/>
            </a:pPr>
            <a:endParaRPr lang="en-US" sz="2400" dirty="0" smtClean="0">
              <a:latin typeface="Times New Roman" pitchFamily="18" charset="0"/>
              <a:cs typeface="Times New Roman" pitchFamily="18" charset="0"/>
            </a:endParaRPr>
          </a:p>
          <a:p>
            <a:pPr algn="just">
              <a:buNone/>
            </a:pPr>
            <a:r>
              <a:rPr lang="en-US" sz="2400" b="1" dirty="0" smtClean="0">
                <a:latin typeface="Times New Roman" pitchFamily="18" charset="0"/>
                <a:cs typeface="Times New Roman" pitchFamily="18" charset="0"/>
              </a:rPr>
              <a:t>Nonmaterial culture</a:t>
            </a:r>
          </a:p>
          <a:p>
            <a:pPr algn="just">
              <a:buNone/>
            </a:pPr>
            <a:r>
              <a:rPr lang="en-US" sz="2400" dirty="0" smtClean="0">
                <a:latin typeface="Times New Roman" pitchFamily="18" charset="0"/>
                <a:cs typeface="Times New Roman" pitchFamily="18" charset="0"/>
              </a:rPr>
              <a:t>consists of the ideas, attitudes, and beliefs of a society</a:t>
            </a:r>
            <a:r>
              <a:rPr lang="en-US" sz="2400" dirty="0" smtClean="0"/>
              <a:t/>
            </a:r>
            <a:br>
              <a:rPr lang="en-US" sz="2400" dirty="0" smtClean="0"/>
            </a:b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Society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8200" y="990600"/>
            <a:ext cx="4267200" cy="4953000"/>
          </a:xfrm>
        </p:spPr>
        <p:txBody>
          <a:bodyPr>
            <a:normAutofit/>
          </a:bodyPr>
          <a:lstStyle/>
          <a:p>
            <a:r>
              <a:rPr lang="en-US" sz="2800" b="1" dirty="0" smtClean="0">
                <a:latin typeface="Times New Roman" pitchFamily="18" charset="0"/>
                <a:cs typeface="Times New Roman" pitchFamily="18" charset="0"/>
              </a:rPr>
              <a:t>Aboriginal culture</a:t>
            </a:r>
          </a:p>
          <a:p>
            <a:pPr algn="just">
              <a:buNone/>
            </a:pPr>
            <a:r>
              <a:rPr lang="en-US" sz="2800" dirty="0" smtClean="0">
                <a:latin typeface="Times New Roman" pitchFamily="18" charset="0"/>
                <a:cs typeface="Times New Roman" pitchFamily="18" charset="0"/>
              </a:rPr>
              <a:t>	Early colonial definitions of culture equated culture &amp; civilization and characterized aboriginal people as uncivilized and uncultured</a:t>
            </a:r>
            <a:r>
              <a:rPr lang="en-US" sz="2400" dirty="0" smtClean="0"/>
              <a:t>.</a:t>
            </a: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Society: Some Facts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290" name="Picture 2" descr="image"/>
          <p:cNvPicPr>
            <a:picLocks noChangeAspect="1" noChangeArrowheads="1"/>
          </p:cNvPicPr>
          <p:nvPr/>
        </p:nvPicPr>
        <p:blipFill>
          <a:blip r:embed="rId3"/>
          <a:srcRect/>
          <a:stretch>
            <a:fillRect/>
          </a:stretch>
        </p:blipFill>
        <p:spPr bwMode="auto">
          <a:xfrm>
            <a:off x="228600" y="838200"/>
            <a:ext cx="4343400" cy="5334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0"/>
            <a:ext cx="8839200" cy="1676400"/>
          </a:xfrm>
        </p:spPr>
        <p:txBody>
          <a:bodyPr>
            <a:normAutofit/>
          </a:bodyPr>
          <a:lstStyle/>
          <a:p>
            <a:pPr algn="ctr">
              <a:buNone/>
            </a:pPr>
            <a:r>
              <a:rPr lang="en-US" sz="2800" b="1" dirty="0" smtClean="0"/>
              <a:t>High culture</a:t>
            </a:r>
          </a:p>
          <a:p>
            <a:pPr algn="ctr">
              <a:buNone/>
            </a:pPr>
            <a:r>
              <a:rPr lang="en-US" sz="2800" dirty="0" smtClean="0"/>
              <a:t>Ballet is traditionally considered a form of “high culture”</a:t>
            </a: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Society: Some Facts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267" name="Picture 3"/>
          <p:cNvPicPr>
            <a:picLocks noChangeAspect="1" noChangeArrowheads="1"/>
          </p:cNvPicPr>
          <p:nvPr/>
        </p:nvPicPr>
        <p:blipFill>
          <a:blip r:embed="rId3"/>
          <a:srcRect/>
          <a:stretch>
            <a:fillRect/>
          </a:stretch>
        </p:blipFill>
        <p:spPr bwMode="auto">
          <a:xfrm>
            <a:off x="1295400" y="914400"/>
            <a:ext cx="6866504"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in Institution</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4578" name="Picture 2" descr="saylordotorg.github.io/text_organizational-beha..."/>
          <p:cNvPicPr>
            <a:picLocks noChangeAspect="1" noChangeArrowheads="1"/>
          </p:cNvPicPr>
          <p:nvPr/>
        </p:nvPicPr>
        <p:blipFill>
          <a:blip r:embed="rId3"/>
          <a:srcRect/>
          <a:stretch>
            <a:fillRect/>
          </a:stretch>
        </p:blipFill>
        <p:spPr bwMode="auto">
          <a:xfrm>
            <a:off x="1828800" y="914400"/>
            <a:ext cx="5560540" cy="54864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305800" cy="5029200"/>
          </a:xfrm>
        </p:spPr>
        <p:txBody>
          <a:bodyPr>
            <a:normAutofit/>
          </a:bodyPr>
          <a:lstStyle/>
          <a:p>
            <a:pPr algn="just"/>
            <a:r>
              <a:rPr lang="en-US" sz="2400" dirty="0" smtClean="0">
                <a:latin typeface="Times New Roman" pitchFamily="18" charset="0"/>
                <a:cs typeface="Times New Roman" pitchFamily="18" charset="0"/>
              </a:rPr>
              <a:t>Understanding humans as a co-existence of ‘I’ (self) and body &amp; Basic physical needs</a:t>
            </a:r>
          </a:p>
          <a:p>
            <a:pPr algn="just"/>
            <a:r>
              <a:rPr lang="en-US" sz="2400" dirty="0" smtClean="0">
                <a:latin typeface="Times New Roman" pitchFamily="18" charset="0"/>
                <a:cs typeface="Times New Roman" pitchFamily="18" charset="0"/>
              </a:rPr>
              <a:t>Understanding culture in family, society, institution, startup, socialization process. </a:t>
            </a:r>
          </a:p>
          <a:p>
            <a:pPr algn="just"/>
            <a:r>
              <a:rPr lang="en-US" sz="2400" dirty="0" smtClean="0">
                <a:latin typeface="Times New Roman" pitchFamily="18" charset="0"/>
                <a:cs typeface="Times New Roman" pitchFamily="18" charset="0"/>
              </a:rPr>
              <a:t>Ethical behavior: Core values and feelings &amp; negative sentiments and how to overcome them</a:t>
            </a:r>
          </a:p>
          <a:p>
            <a:pPr algn="just"/>
            <a:r>
              <a:rPr lang="en-US" sz="2400" dirty="0" smtClean="0">
                <a:latin typeface="Times New Roman" pitchFamily="18" charset="0"/>
                <a:cs typeface="Times New Roman" pitchFamily="18" charset="0"/>
              </a:rPr>
              <a:t>Definite human conduct, universal human goal, developing human consciousness in values, policy, and character. </a:t>
            </a:r>
          </a:p>
          <a:p>
            <a:pPr algn="just"/>
            <a:r>
              <a:rPr lang="en-US" sz="2400" dirty="0" smtClean="0">
                <a:latin typeface="Times New Roman" pitchFamily="18" charset="0"/>
                <a:cs typeface="Times New Roman" pitchFamily="18" charset="0"/>
              </a:rPr>
              <a:t>Empathy Tools and their application</a:t>
            </a:r>
          </a:p>
        </p:txBody>
      </p:sp>
      <p:sp>
        <p:nvSpPr>
          <p:cNvPr id="6" name="Date Placeholder 5"/>
          <p:cNvSpPr>
            <a:spLocks noGrp="1"/>
          </p:cNvSpPr>
          <p:nvPr>
            <p:ph type="dt" sz="half" idx="10"/>
          </p:nvPr>
        </p:nvSpPr>
        <p:spPr/>
        <p:txBody>
          <a:bodyPr/>
          <a:lstStyle/>
          <a:p>
            <a:fld id="{C01A3DDE-E6D9-40FA-80E3-42AED5EB1C2E}" type="datetime1">
              <a:rPr lang="en-US" smtClean="0"/>
              <a:pPr/>
              <a:t>6/22/2021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&amp; Creativity in Organization</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3554" name="Picture 2" descr="Factors affecting organisational creativity (from Andriopoulos, 2001: 835)  | Download Scientific Diagram"/>
          <p:cNvPicPr>
            <a:picLocks noChangeAspect="1" noChangeArrowheads="1"/>
          </p:cNvPicPr>
          <p:nvPr/>
        </p:nvPicPr>
        <p:blipFill>
          <a:blip r:embed="rId3"/>
          <a:srcRect/>
          <a:stretch>
            <a:fillRect/>
          </a:stretch>
        </p:blipFill>
        <p:spPr bwMode="auto">
          <a:xfrm>
            <a:off x="76200" y="914400"/>
            <a:ext cx="8999352" cy="54102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in Startups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2529" name="Picture 1"/>
          <p:cNvPicPr>
            <a:picLocks noChangeAspect="1" noChangeArrowheads="1"/>
          </p:cNvPicPr>
          <p:nvPr/>
        </p:nvPicPr>
        <p:blipFill>
          <a:blip r:embed="rId3"/>
          <a:srcRect/>
          <a:stretch>
            <a:fillRect/>
          </a:stretch>
        </p:blipFill>
        <p:spPr bwMode="auto">
          <a:xfrm>
            <a:off x="685800" y="838200"/>
            <a:ext cx="8164038" cy="5669280"/>
          </a:xfrm>
          <a:prstGeom prst="rect">
            <a:avLst/>
          </a:prstGeom>
          <a:noFill/>
          <a:ln w="9525">
            <a:noFill/>
            <a:miter lim="800000"/>
            <a:headEnd/>
            <a:tailEnd/>
          </a:ln>
          <a:effectLst/>
        </p:spPr>
      </p:pic>
      <p:sp>
        <p:nvSpPr>
          <p:cNvPr id="9" name="TextBox 8"/>
          <p:cNvSpPr txBox="1"/>
          <p:nvPr/>
        </p:nvSpPr>
        <p:spPr>
          <a:xfrm>
            <a:off x="228600" y="914400"/>
            <a:ext cx="3886200" cy="2092881"/>
          </a:xfrm>
          <a:prstGeom prst="rect">
            <a:avLst/>
          </a:prstGeom>
          <a:noFill/>
        </p:spPr>
        <p:txBody>
          <a:bodyPr wrap="square" rtlCol="0">
            <a:spAutoFit/>
          </a:bodyPr>
          <a:lstStyle/>
          <a:p>
            <a:pPr algn="just"/>
            <a:r>
              <a:rPr lang="en-US" sz="2800" dirty="0" smtClean="0"/>
              <a:t>Most founders believe their start-ups are about more than their business models</a:t>
            </a:r>
            <a:r>
              <a:rPr lang="en-US" dirty="0" smtClean="0"/>
              <a:t>.</a:t>
            </a:r>
          </a:p>
          <a:p>
            <a:pPr algn="just"/>
            <a:r>
              <a:rPr lang="en-US" dirty="0" smtClean="0"/>
              <a:t>(Harvard Business Review)</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Startups </a:t>
            </a:r>
            <a:r>
              <a:rPr lang="en-US" sz="3400" b="1" dirty="0" err="1" smtClean="0">
                <a:solidFill>
                  <a:schemeClr val="tx1"/>
                </a:solidFill>
              </a:rPr>
              <a:t>vs</a:t>
            </a:r>
            <a:r>
              <a:rPr lang="en-US" sz="3400" b="1" dirty="0" smtClean="0">
                <a:solidFill>
                  <a:schemeClr val="tx1"/>
                </a:solidFill>
              </a:rPr>
              <a:t> Corporate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1505" name="Picture 1"/>
          <p:cNvPicPr>
            <a:picLocks noGrp="1" noChangeAspect="1" noChangeArrowheads="1"/>
          </p:cNvPicPr>
          <p:nvPr>
            <p:ph idx="1"/>
          </p:nvPr>
        </p:nvPicPr>
        <p:blipFill>
          <a:blip r:embed="rId3"/>
          <a:srcRect/>
          <a:stretch>
            <a:fillRect/>
          </a:stretch>
        </p:blipFill>
        <p:spPr bwMode="auto">
          <a:xfrm>
            <a:off x="433835" y="914400"/>
            <a:ext cx="827633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r>
              <a:rPr lang="en-US" sz="2800" dirty="0" smtClean="0">
                <a:latin typeface="Times New Roman" pitchFamily="18" charset="0"/>
                <a:cs typeface="Times New Roman" pitchFamily="18" charset="0"/>
              </a:rPr>
              <a:t>Create business intent.</a:t>
            </a:r>
          </a:p>
          <a:p>
            <a:r>
              <a:rPr lang="en-US" sz="2800" dirty="0" smtClean="0">
                <a:latin typeface="Times New Roman" pitchFamily="18" charset="0"/>
                <a:cs typeface="Times New Roman" pitchFamily="18" charset="0"/>
              </a:rPr>
              <a:t>Make the History.</a:t>
            </a:r>
          </a:p>
          <a:p>
            <a:r>
              <a:rPr lang="en-US" sz="2800" dirty="0" smtClean="0">
                <a:latin typeface="Times New Roman" pitchFamily="18" charset="0"/>
                <a:cs typeface="Times New Roman" pitchFamily="18" charset="0"/>
              </a:rPr>
              <a:t>Learning is a right, and not a privilege.</a:t>
            </a:r>
          </a:p>
          <a:p>
            <a:r>
              <a:rPr lang="en-US" sz="2800" dirty="0" smtClean="0">
                <a:latin typeface="Times New Roman" pitchFamily="18" charset="0"/>
                <a:cs typeface="Times New Roman" pitchFamily="18" charset="0"/>
              </a:rPr>
              <a:t>Freedom within the framework.</a:t>
            </a:r>
          </a:p>
          <a:p>
            <a:pPr>
              <a:buNone/>
            </a:pPr>
            <a:endParaRPr lang="en-US" sz="2800" dirty="0" smtClean="0">
              <a:latin typeface="Times New Roman" pitchFamily="18" charset="0"/>
              <a:cs typeface="Times New Roman" pitchFamily="18" charset="0"/>
            </a:endParaRPr>
          </a:p>
          <a:p>
            <a:pPr>
              <a:buNone/>
            </a:pPr>
            <a:endParaRPr lang="en-US" sz="2800" dirty="0" smtClean="0">
              <a:latin typeface="Times New Roman" pitchFamily="18" charset="0"/>
              <a:cs typeface="Times New Roman" pitchFamily="18" charset="0"/>
            </a:endParaRPr>
          </a:p>
          <a:p>
            <a:pPr algn="ctr">
              <a:buNone/>
            </a:pPr>
            <a:r>
              <a:rPr lang="en-US" sz="2800" dirty="0" smtClean="0">
                <a:solidFill>
                  <a:schemeClr val="accent6">
                    <a:lumMod val="50000"/>
                  </a:schemeClr>
                </a:solidFill>
                <a:latin typeface="Times New Roman" pitchFamily="18" charset="0"/>
                <a:cs typeface="Times New Roman" pitchFamily="18" charset="0"/>
              </a:rPr>
              <a:t>“We’re not going to mandate how you do it, but we’re going to trust and empower you to do great work.” </a:t>
            </a:r>
          </a:p>
          <a:p>
            <a:pPr algn="ctr">
              <a:buNone/>
            </a:pPr>
            <a:r>
              <a:rPr lang="en-US" sz="2800" dirty="0" smtClean="0">
                <a:latin typeface="Times New Roman" pitchFamily="18" charset="0"/>
                <a:cs typeface="Times New Roman" pitchFamily="18" charset="0"/>
              </a:rPr>
              <a:t>(Netflix)</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Culture: How to Flourish</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Socialization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9458" name="Picture 2" descr="Process and importance of socialization - The Daily Outlook Afghanistan"/>
          <p:cNvPicPr>
            <a:picLocks noGrp="1" noChangeAspect="1" noChangeArrowheads="1"/>
          </p:cNvPicPr>
          <p:nvPr>
            <p:ph idx="1"/>
          </p:nvPr>
        </p:nvPicPr>
        <p:blipFill>
          <a:blip r:embed="rId3"/>
          <a:srcRect/>
          <a:stretch>
            <a:fillRect/>
          </a:stretch>
        </p:blipFill>
        <p:spPr bwMode="auto">
          <a:xfrm>
            <a:off x="1066800" y="1143000"/>
            <a:ext cx="7341296" cy="4186833"/>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r>
              <a:rPr lang="en-US" sz="2800" dirty="0" smtClean="0">
                <a:latin typeface="Times New Roman" pitchFamily="18" charset="0"/>
                <a:cs typeface="Times New Roman" pitchFamily="18" charset="0"/>
              </a:rPr>
              <a:t>Socialization is- </a:t>
            </a:r>
          </a:p>
          <a:p>
            <a:pPr>
              <a:buNone/>
            </a:pPr>
            <a:endParaRPr lang="en-US" sz="2800" dirty="0" smtClean="0">
              <a:latin typeface="Times New Roman" pitchFamily="18" charset="0"/>
              <a:cs typeface="Times New Roman" pitchFamily="18" charset="0"/>
            </a:endParaRPr>
          </a:p>
          <a:p>
            <a:pPr>
              <a:buNone/>
            </a:pPr>
            <a:r>
              <a:rPr lang="en-US" sz="2800" b="1" dirty="0" smtClean="0">
                <a:latin typeface="Times New Roman" pitchFamily="18" charset="0"/>
                <a:cs typeface="Times New Roman" pitchFamily="18" charset="0"/>
              </a:rPr>
              <a:t>Accepting, Acquiring, Adjusting &amp; Adapting: </a:t>
            </a:r>
          </a:p>
          <a:p>
            <a:r>
              <a:rPr lang="en-US" sz="2800" dirty="0" smtClean="0">
                <a:latin typeface="Times New Roman" pitchFamily="18" charset="0"/>
                <a:cs typeface="Times New Roman" pitchFamily="18" charset="0"/>
              </a:rPr>
              <a:t>Values</a:t>
            </a:r>
          </a:p>
          <a:p>
            <a:r>
              <a:rPr lang="en-US" sz="2800" dirty="0" smtClean="0">
                <a:latin typeface="Times New Roman" pitchFamily="18" charset="0"/>
                <a:cs typeface="Times New Roman" pitchFamily="18" charset="0"/>
              </a:rPr>
              <a:t>Beliefs</a:t>
            </a:r>
          </a:p>
          <a:p>
            <a:r>
              <a:rPr lang="en-US" sz="2800" dirty="0" smtClean="0">
                <a:latin typeface="Times New Roman" pitchFamily="18" charset="0"/>
                <a:cs typeface="Times New Roman" pitchFamily="18" charset="0"/>
              </a:rPr>
              <a:t>Customs</a:t>
            </a:r>
          </a:p>
          <a:p>
            <a:r>
              <a:rPr lang="en-US" sz="2800" dirty="0" smtClean="0">
                <a:latin typeface="Times New Roman" pitchFamily="18" charset="0"/>
                <a:cs typeface="Times New Roman" pitchFamily="18" charset="0"/>
              </a:rPr>
              <a:t>Expectations</a:t>
            </a:r>
          </a:p>
          <a:p>
            <a:r>
              <a:rPr lang="en-US" sz="2800" dirty="0" smtClean="0">
                <a:latin typeface="Times New Roman" pitchFamily="18" charset="0"/>
                <a:cs typeface="Times New Roman" pitchFamily="18" charset="0"/>
              </a:rPr>
              <a:t>Social Skills</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Socialization</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r>
              <a:rPr lang="en-US" sz="2800" dirty="0" smtClean="0"/>
              <a:t>It’s a twofold process:</a:t>
            </a:r>
          </a:p>
          <a:p>
            <a:pPr>
              <a:buNone/>
            </a:pPr>
            <a:endParaRPr lang="en-US" sz="2800" dirty="0" smtClean="0"/>
          </a:p>
          <a:p>
            <a:pPr marL="457200" indent="-457200" algn="just">
              <a:buAutoNum type="arabicPeriod"/>
            </a:pPr>
            <a:r>
              <a:rPr lang="en-US" sz="2800" dirty="0" smtClean="0">
                <a:latin typeface="Times New Roman" pitchFamily="18" charset="0"/>
                <a:cs typeface="Times New Roman" pitchFamily="18" charset="0"/>
              </a:rPr>
              <a:t>The process by which a society, culture or group teaches individuals to become functioning members.</a:t>
            </a:r>
          </a:p>
          <a:p>
            <a:pPr marL="457200" indent="-457200" algn="just">
              <a:buAutoNum type="arabicPeriod"/>
            </a:pPr>
            <a:r>
              <a:rPr lang="en-US" sz="2800" dirty="0" smtClean="0">
                <a:latin typeface="Times New Roman" pitchFamily="18" charset="0"/>
                <a:cs typeface="Times New Roman" pitchFamily="18" charset="0"/>
              </a:rPr>
              <a:t> The process by which we internalize the values and norms of the group. </a:t>
            </a:r>
          </a:p>
          <a:p>
            <a:pPr marL="457200" indent="-457200">
              <a:buAutoNum type="arabicPeriod"/>
            </a:pPr>
            <a:endParaRPr lang="en-US" sz="2800" dirty="0" smtClean="0"/>
          </a:p>
          <a:p>
            <a:pPr marL="457200" indent="-457200">
              <a:buNone/>
            </a:pPr>
            <a:r>
              <a:rPr lang="en-US" sz="2800" b="1" dirty="0" smtClean="0"/>
              <a:t>Works both on the individual as on the social level: </a:t>
            </a:r>
          </a:p>
          <a:p>
            <a:pPr marL="457200" indent="-457200">
              <a:buNone/>
            </a:pPr>
            <a:r>
              <a:rPr lang="en-US" sz="2800" dirty="0" smtClean="0"/>
              <a:t>We learn our society’s way of life and make it our own.</a:t>
            </a:r>
            <a:endParaRPr lang="en-US" sz="28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Socialization</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Agents of Socialization</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7411" name="Picture 3"/>
          <p:cNvPicPr>
            <a:picLocks noChangeAspect="1" noChangeArrowheads="1"/>
          </p:cNvPicPr>
          <p:nvPr/>
        </p:nvPicPr>
        <p:blipFill>
          <a:blip r:embed="rId3"/>
          <a:srcRect/>
          <a:stretch>
            <a:fillRect/>
          </a:stretch>
        </p:blipFill>
        <p:spPr bwMode="auto">
          <a:xfrm>
            <a:off x="1447800" y="990600"/>
            <a:ext cx="6367463" cy="50946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just" fontAlgn="base"/>
            <a:r>
              <a:rPr lang="en-US" sz="2400" dirty="0" smtClean="0">
                <a:latin typeface="Times New Roman" pitchFamily="18" charset="0"/>
                <a:cs typeface="Times New Roman" pitchFamily="18" charset="0"/>
              </a:rPr>
              <a:t>The customs, ideas, beliefs, etc. of a particular society, country, etc.</a:t>
            </a:r>
          </a:p>
          <a:p>
            <a:pPr algn="just" fontAlgn="base"/>
            <a:endParaRPr lang="en-US" sz="2400" dirty="0" smtClean="0">
              <a:latin typeface="Times New Roman" pitchFamily="18" charset="0"/>
              <a:cs typeface="Times New Roman" pitchFamily="18" charset="0"/>
            </a:endParaRPr>
          </a:p>
          <a:p>
            <a:pPr algn="just" fontAlgn="base"/>
            <a:r>
              <a:rPr lang="en-US" sz="2400" dirty="0" smtClean="0">
                <a:latin typeface="Times New Roman" pitchFamily="18" charset="0"/>
                <a:cs typeface="Times New Roman" pitchFamily="18" charset="0"/>
              </a:rPr>
              <a:t>Culture is the characteristics and knowledge of a particular group of people, encompassing language, religion, cuisine, social habits, music and arts.</a:t>
            </a:r>
          </a:p>
          <a:p>
            <a:pPr algn="just" fontAlgn="base"/>
            <a:endParaRPr lang="en-US" sz="2400" dirty="0" smtClean="0">
              <a:latin typeface="Times New Roman" pitchFamily="18" charset="0"/>
              <a:cs typeface="Times New Roman" pitchFamily="18" charset="0"/>
            </a:endParaRPr>
          </a:p>
          <a:p>
            <a:pPr algn="just" fontAlgn="base"/>
            <a:r>
              <a:rPr lang="en-US" sz="2400" dirty="0" smtClean="0">
                <a:latin typeface="Times New Roman" pitchFamily="18" charset="0"/>
                <a:cs typeface="Times New Roman" pitchFamily="18" charset="0"/>
              </a:rPr>
              <a:t>The culture in the organizations should be so developed that it is going to nurture, creativity, innovation, commitment, learning and empowerment</a:t>
            </a:r>
          </a:p>
          <a:p>
            <a:pPr>
              <a:buNone/>
            </a:pPr>
            <a:endParaRPr lang="en-US" sz="2400" b="1"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Summary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lnSpcReduction="10000"/>
          </a:bodyPr>
          <a:lstStyle/>
          <a:p>
            <a:pPr marL="457200" indent="-457200">
              <a:buFont typeface="+mj-lt"/>
              <a:buAutoNum type="arabicPeriod"/>
            </a:pPr>
            <a:r>
              <a:rPr lang="en-US" sz="2400" dirty="0" smtClean="0">
                <a:latin typeface="Times New Roman" pitchFamily="18" charset="0"/>
                <a:cs typeface="Times New Roman" pitchFamily="18" charset="0"/>
              </a:rPr>
              <a:t>Define the Culture.</a:t>
            </a:r>
          </a:p>
          <a:p>
            <a:pPr marL="457200" indent="-457200">
              <a:buFont typeface="+mj-lt"/>
              <a:buAutoNum type="arabicPeriod"/>
            </a:pPr>
            <a:r>
              <a:rPr lang="en-US" sz="2400" dirty="0" smtClean="0">
                <a:latin typeface="Times New Roman" pitchFamily="18" charset="0"/>
                <a:cs typeface="Times New Roman" pitchFamily="18" charset="0"/>
              </a:rPr>
              <a:t>Discuss the attributes of culture.</a:t>
            </a:r>
          </a:p>
          <a:p>
            <a:pPr marL="457200" indent="-457200">
              <a:buFont typeface="+mj-lt"/>
              <a:buAutoNum type="arabicPeriod"/>
            </a:pPr>
            <a:r>
              <a:rPr lang="en-US" sz="2400" dirty="0" smtClean="0">
                <a:latin typeface="Times New Roman" pitchFamily="18" charset="0"/>
                <a:cs typeface="Times New Roman" pitchFamily="18" charset="0"/>
              </a:rPr>
              <a:t>Describe the family as the smallest unit of interaction.</a:t>
            </a:r>
          </a:p>
          <a:p>
            <a:pPr marL="457200" indent="-457200">
              <a:buFont typeface="+mj-lt"/>
              <a:buAutoNum type="arabicPeriod"/>
            </a:pPr>
            <a:r>
              <a:rPr lang="en-US" sz="2400" dirty="0" smtClean="0">
                <a:latin typeface="Times New Roman" pitchFamily="18" charset="0"/>
                <a:cs typeface="Times New Roman" pitchFamily="18" charset="0"/>
              </a:rPr>
              <a:t>How we can develop a healthy culture in the family?</a:t>
            </a:r>
          </a:p>
          <a:p>
            <a:pPr marL="457200" indent="-457200">
              <a:buFont typeface="+mj-lt"/>
              <a:buAutoNum type="arabicPeriod"/>
            </a:pPr>
            <a:r>
              <a:rPr lang="en-US" sz="2400" dirty="0" smtClean="0">
                <a:latin typeface="Times New Roman" pitchFamily="18" charset="0"/>
                <a:cs typeface="Times New Roman" pitchFamily="18" charset="0"/>
              </a:rPr>
              <a:t>Give your opinion about the family culture affecting the culture of the society. </a:t>
            </a:r>
          </a:p>
          <a:p>
            <a:pPr marL="457200" indent="-457200">
              <a:buFont typeface="+mj-lt"/>
              <a:buAutoNum type="arabicPeriod"/>
            </a:pPr>
            <a:r>
              <a:rPr lang="en-US" sz="2400" dirty="0" smtClean="0">
                <a:latin typeface="Times New Roman" pitchFamily="18" charset="0"/>
                <a:cs typeface="Times New Roman" pitchFamily="18" charset="0"/>
              </a:rPr>
              <a:t>Discuss the importance of societal culture in reference to current state.</a:t>
            </a:r>
          </a:p>
          <a:p>
            <a:pPr marL="457200" indent="-457200">
              <a:buFont typeface="+mj-lt"/>
              <a:buAutoNum type="arabicPeriod"/>
            </a:pPr>
            <a:r>
              <a:rPr lang="en-US" sz="2400" dirty="0" smtClean="0">
                <a:latin typeface="Times New Roman" pitchFamily="18" charset="0"/>
                <a:cs typeface="Times New Roman" pitchFamily="18" charset="0"/>
              </a:rPr>
              <a:t>Describe the culture in the startups in line with changing trends to earn livelihood. </a:t>
            </a:r>
          </a:p>
          <a:p>
            <a:pPr marL="457200" indent="-457200">
              <a:buFont typeface="+mj-lt"/>
              <a:buAutoNum type="arabicPeriod"/>
            </a:pPr>
            <a:r>
              <a:rPr lang="en-US" sz="2400" dirty="0" smtClean="0">
                <a:latin typeface="Times New Roman" pitchFamily="18" charset="0"/>
                <a:cs typeface="Times New Roman" pitchFamily="18" charset="0"/>
              </a:rPr>
              <a:t>How culture of an institution affects its working and operations. </a:t>
            </a:r>
          </a:p>
          <a:p>
            <a:pPr marL="457200" indent="-457200">
              <a:buFont typeface="+mj-lt"/>
              <a:buAutoNum type="arabicPeriod"/>
            </a:pPr>
            <a:r>
              <a:rPr lang="en-US" sz="2400" dirty="0" smtClean="0">
                <a:latin typeface="Times New Roman" pitchFamily="18" charset="0"/>
                <a:cs typeface="Times New Roman" pitchFamily="18" charset="0"/>
              </a:rPr>
              <a:t>Discuss the socialization process.</a:t>
            </a:r>
          </a:p>
          <a:p>
            <a:pPr marL="457200" indent="-457200">
              <a:buFont typeface="+mj-lt"/>
              <a:buAutoNum type="arabicPeriod"/>
            </a:pPr>
            <a:r>
              <a:rPr lang="en-US" sz="2400" dirty="0" smtClean="0">
                <a:latin typeface="Times New Roman" pitchFamily="18" charset="0"/>
                <a:cs typeface="Times New Roman" pitchFamily="18" charset="0"/>
              </a:rPr>
              <a:t>Enumerate various characteristics of </a:t>
            </a:r>
            <a:r>
              <a:rPr lang="en-US" sz="2400" dirty="0" err="1" smtClean="0">
                <a:latin typeface="Times New Roman" pitchFamily="18" charset="0"/>
                <a:cs typeface="Times New Roman" pitchFamily="18" charset="0"/>
              </a:rPr>
              <a:t>socialiation</a:t>
            </a:r>
            <a:r>
              <a:rPr lang="en-US" sz="2400" dirty="0" smtClean="0">
                <a:latin typeface="Times New Roman" pitchFamily="18" charset="0"/>
                <a:cs typeface="Times New Roman" pitchFamily="18" charset="0"/>
              </a:rPr>
              <a:t>. </a:t>
            </a:r>
          </a:p>
          <a:p>
            <a:pPr marL="457200" indent="-457200">
              <a:buFont typeface="+mj-lt"/>
              <a:buAutoNum type="arabicPeriod"/>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Quiz</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457200" indent="-457200" algn="just">
              <a:buNone/>
            </a:pPr>
            <a:r>
              <a:rPr lang="en-US" sz="2800" dirty="0" smtClean="0">
                <a:latin typeface="Times New Roman" pitchFamily="18" charset="0"/>
                <a:cs typeface="Times New Roman" pitchFamily="18" charset="0"/>
              </a:rPr>
              <a:t>Objectives of this unit are:</a:t>
            </a:r>
          </a:p>
          <a:p>
            <a:pPr marL="457200" indent="-457200" algn="just"/>
            <a:r>
              <a:rPr lang="en-US" sz="2800" dirty="0" smtClean="0">
                <a:latin typeface="Times New Roman" pitchFamily="18" charset="0"/>
                <a:cs typeface="Times New Roman" pitchFamily="18" charset="0"/>
              </a:rPr>
              <a:t>To understand the ethical values &amp; empathy</a:t>
            </a:r>
          </a:p>
          <a:p>
            <a:pPr marL="457200" indent="-457200" algn="just"/>
            <a:r>
              <a:rPr lang="en-US" sz="2800" dirty="0" smtClean="0">
                <a:latin typeface="Times New Roman" pitchFamily="18" charset="0"/>
                <a:cs typeface="Times New Roman" pitchFamily="18" charset="0"/>
              </a:rPr>
              <a:t>To learn about human as a co-existence of ‘I’ (self) and body</a:t>
            </a:r>
          </a:p>
          <a:p>
            <a:pPr marL="457200" indent="-457200" algn="just"/>
            <a:r>
              <a:rPr lang="en-US" sz="2800" dirty="0" smtClean="0">
                <a:latin typeface="Times New Roman" pitchFamily="18" charset="0"/>
                <a:cs typeface="Times New Roman" pitchFamily="18" charset="0"/>
              </a:rPr>
              <a:t>To  understand the Ethical behavior </a:t>
            </a:r>
          </a:p>
          <a:p>
            <a:pPr marL="457200" indent="-457200" algn="just"/>
            <a:r>
              <a:rPr lang="en-US" sz="2800" dirty="0" smtClean="0">
                <a:latin typeface="Times New Roman" pitchFamily="18" charset="0"/>
                <a:cs typeface="Times New Roman" pitchFamily="18" charset="0"/>
              </a:rPr>
              <a:t>To understand Core values and feelings</a:t>
            </a:r>
          </a:p>
          <a:p>
            <a:pPr algn="just"/>
            <a:r>
              <a:rPr lang="en-US" sz="2800" dirty="0" smtClean="0">
                <a:latin typeface="Times New Roman" pitchFamily="18" charset="0"/>
                <a:cs typeface="Times New Roman" pitchFamily="18" charset="0"/>
              </a:rPr>
              <a:t>To understand Definite human conduct </a:t>
            </a:r>
          </a:p>
          <a:p>
            <a:pPr algn="just"/>
            <a:r>
              <a:rPr lang="en-US" sz="2800" dirty="0" smtClean="0">
                <a:latin typeface="Times New Roman" pitchFamily="18" charset="0"/>
                <a:cs typeface="Times New Roman" pitchFamily="18" charset="0"/>
              </a:rPr>
              <a:t>To learn and apply Empathy Tools</a:t>
            </a:r>
          </a:p>
        </p:txBody>
      </p:sp>
      <p:sp>
        <p:nvSpPr>
          <p:cNvPr id="4" name="Date Placeholder 3"/>
          <p:cNvSpPr>
            <a:spLocks noGrp="1"/>
          </p:cNvSpPr>
          <p:nvPr>
            <p:ph type="dt" sz="half" idx="10"/>
          </p:nvPr>
        </p:nvSpPr>
        <p:spPr/>
        <p:txBody>
          <a:bodyPr/>
          <a:lstStyle/>
          <a:p>
            <a:fld id="{22C311E2-07BF-4583-9002-D89B1C5EDB3A}" type="datetime1">
              <a:rPr lang="en-US" smtClean="0"/>
              <a:pPr/>
              <a:t>6/22/2021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smtClean="0">
                <a:ln>
                  <a:noFill/>
                </a:ln>
                <a:solidFill>
                  <a:schemeClr val="dk1"/>
                </a:solidFill>
                <a:effectLst/>
                <a:uLnTx/>
                <a:uFillTx/>
                <a:latin typeface="+mn-lt"/>
                <a:ea typeface="+mn-ea"/>
                <a:cs typeface="+mn-cs"/>
              </a:rPr>
              <a:t>Objective of Unit</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2800" b="1" dirty="0" smtClean="0">
                <a:solidFill>
                  <a:schemeClr val="tx1"/>
                </a:solidFill>
                <a:latin typeface="Times New Roman" pitchFamily="18" charset="0"/>
                <a:cs typeface="Times New Roman" pitchFamily="18" charset="0"/>
              </a:rPr>
              <a:t>Ethical behavior: Core values and feelings &amp; negative sentiments and how to overcome them</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Assistant</a:t>
            </a:r>
            <a:r>
              <a:rPr kumimoji="0" lang="en-US" sz="2400" b="0" i="0" u="none" strike="noStrike" kern="1200" cap="none" spc="0" normalizeH="0" noProof="0" dirty="0" smtClean="0">
                <a:ln>
                  <a:noFill/>
                </a:ln>
                <a:solidFill>
                  <a:schemeClr val="tx1"/>
                </a:solidFill>
                <a:effectLst/>
                <a:uLnTx/>
                <a:uFillTx/>
                <a:latin typeface="+mn-lt"/>
                <a:ea typeface="+mn-ea"/>
                <a:cs typeface="+mn-cs"/>
              </a:rPr>
              <a: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MBA</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smtClean="0">
                <a:solidFill>
                  <a:schemeClr val="tx1"/>
                </a:solidFill>
              </a:rPr>
              <a:t>Design Thinking</a:t>
            </a:r>
            <a:endParaRPr lang="en-US" sz="2800" b="1"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tx1"/>
                </a:solidFill>
              </a:rPr>
              <a:t>B Tech II Semester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28956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To understand practice the Ethical Behavior.</a:t>
            </a:r>
          </a:p>
          <a:p>
            <a:pPr algn="just"/>
            <a:r>
              <a:rPr lang="en-US" sz="2800" dirty="0" smtClean="0">
                <a:latin typeface="Times New Roman" panose="02020603050405020304" pitchFamily="18" charset="0"/>
                <a:cs typeface="Times New Roman" panose="02020603050405020304" pitchFamily="18" charset="0"/>
              </a:rPr>
              <a:t>To understand the core values and feelings.</a:t>
            </a:r>
          </a:p>
          <a:p>
            <a:pPr algn="just"/>
            <a:r>
              <a:rPr lang="en-US" sz="2800" dirty="0" smtClean="0">
                <a:latin typeface="Times New Roman" panose="02020603050405020304" pitchFamily="18" charset="0"/>
                <a:cs typeface="Times New Roman" panose="02020603050405020304" pitchFamily="18" charset="0"/>
              </a:rPr>
              <a:t>To understand feelings and negative sentiments</a:t>
            </a:r>
          </a:p>
          <a:p>
            <a:pPr algn="just"/>
            <a:r>
              <a:rPr lang="en-US" sz="2800" dirty="0" smtClean="0">
                <a:latin typeface="Times New Roman" panose="02020603050405020304" pitchFamily="18" charset="0"/>
                <a:cs typeface="Times New Roman" panose="02020603050405020304" pitchFamily="18" charset="0"/>
              </a:rPr>
              <a:t>To learn how to overcome negative sentiments.</a:t>
            </a:r>
          </a:p>
          <a:p>
            <a:pPr algn="just"/>
            <a:endParaRPr lang="en-US" sz="2800" dirty="0" smtClean="0">
              <a:latin typeface="Times New Roman" panose="02020603050405020304" pitchFamily="18" charset="0"/>
              <a:cs typeface="Times New Roman" panose="02020603050405020304" pitchFamily="18" charset="0"/>
            </a:endParaRPr>
          </a:p>
          <a:p>
            <a:pPr algn="just">
              <a:buNone/>
            </a:pPr>
            <a:endParaRPr lang="en-US" sz="2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Session Objectives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752382" y="2743200"/>
          <a:ext cx="7858218" cy="1082040"/>
        </p:xfrm>
        <a:graphic>
          <a:graphicData uri="http://schemas.openxmlformats.org/drawingml/2006/table">
            <a:tbl>
              <a:tblPr/>
              <a:tblGrid>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just"/>
                      <a:r>
                        <a:rPr lang="en-US" sz="2400" dirty="0" smtClean="0">
                          <a:latin typeface="Times New Roman" pitchFamily="18" charset="0"/>
                          <a:cs typeface="Times New Roman" pitchFamily="18" charset="0"/>
                        </a:rPr>
                        <a:t>Ethical behavior: Core values and feelings &amp; negative sentiments and how to overcome them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a:t>
                      </a:r>
                      <a:r>
                        <a:rPr lang="en-US" sz="2400" baseline="0" dirty="0" smtClean="0">
                          <a:latin typeface="Times New Roman" pitchFamily="18" charset="0"/>
                          <a:ea typeface="Times New Roman"/>
                          <a:cs typeface="Times New Roman" pitchFamily="18" charset="0"/>
                        </a:rPr>
                        <a:t>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3581400"/>
          </a:xfrm>
        </p:spPr>
        <p:txBody>
          <a:bodyPr>
            <a:normAutofit fontScale="92500" lnSpcReduction="20000"/>
          </a:bodyPr>
          <a:lstStyle/>
          <a:p>
            <a:pPr algn="just" fontAlgn="base"/>
            <a:r>
              <a:rPr lang="en-US" sz="2800" dirty="0" smtClean="0">
                <a:latin typeface="Times New Roman" pitchFamily="18" charset="0"/>
                <a:cs typeface="Times New Roman" pitchFamily="18" charset="0"/>
              </a:rPr>
              <a:t>The customs, ideas, beliefs, etc. of a particular society, country, etc.</a:t>
            </a:r>
          </a:p>
          <a:p>
            <a:pPr algn="just" fontAlgn="base"/>
            <a:endParaRPr lang="en-US" sz="2800" dirty="0" smtClean="0">
              <a:latin typeface="Times New Roman" pitchFamily="18" charset="0"/>
              <a:cs typeface="Times New Roman" pitchFamily="18" charset="0"/>
            </a:endParaRPr>
          </a:p>
          <a:p>
            <a:pPr algn="just" fontAlgn="base"/>
            <a:r>
              <a:rPr lang="en-US" sz="2800" dirty="0" smtClean="0">
                <a:latin typeface="Times New Roman" pitchFamily="18" charset="0"/>
                <a:cs typeface="Times New Roman" pitchFamily="18" charset="0"/>
              </a:rPr>
              <a:t>Culture is the characteristics and knowledge of a particular group of people, encompassing language, religion, cuisine, social habits, music and arts.</a:t>
            </a:r>
          </a:p>
          <a:p>
            <a:pPr algn="just" fontAlgn="base"/>
            <a:endParaRPr lang="en-US" sz="2800" dirty="0" smtClean="0">
              <a:latin typeface="Times New Roman" pitchFamily="18" charset="0"/>
              <a:cs typeface="Times New Roman" pitchFamily="18" charset="0"/>
            </a:endParaRPr>
          </a:p>
          <a:p>
            <a:pPr algn="just" fontAlgn="base"/>
            <a:r>
              <a:rPr lang="en-US" sz="2800" dirty="0" smtClean="0">
                <a:latin typeface="Times New Roman" pitchFamily="18" charset="0"/>
                <a:cs typeface="Times New Roman" pitchFamily="18" charset="0"/>
              </a:rPr>
              <a:t>The culture in the organizations should be so developed that it is going to nurture, creativity, innovation, commitment, learning and empowerment</a:t>
            </a:r>
          </a:p>
          <a:p>
            <a:pPr>
              <a:buNone/>
            </a:pPr>
            <a:endParaRPr lang="en-US" sz="2800" b="1" dirty="0"/>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0" y="2362200"/>
            <a:ext cx="5562600" cy="1905000"/>
          </a:xfrm>
        </p:spPr>
        <p:txBody>
          <a:bodyPr>
            <a:normAutofit/>
          </a:bodyPr>
          <a:lstStyle/>
          <a:p>
            <a:r>
              <a:rPr lang="en-US" sz="2800" dirty="0" smtClean="0">
                <a:latin typeface="Times New Roman" pitchFamily="18" charset="0"/>
                <a:cs typeface="Times New Roman" pitchFamily="18" charset="0"/>
              </a:rPr>
              <a:t>Knowing the difference between right and wrong.</a:t>
            </a:r>
          </a:p>
          <a:p>
            <a:r>
              <a:rPr lang="en-US" sz="2800" dirty="0" smtClean="0">
                <a:latin typeface="Times New Roman" pitchFamily="18" charset="0"/>
                <a:cs typeface="Times New Roman" pitchFamily="18" charset="0"/>
              </a:rPr>
              <a:t>Consciously choosing to do right.</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Ethical </a:t>
            </a:r>
            <a:r>
              <a:rPr lang="en-US" sz="3400" b="1" dirty="0" err="1" smtClean="0">
                <a:solidFill>
                  <a:schemeClr val="tx1"/>
                </a:solidFill>
              </a:rPr>
              <a:t>Behaviour</a:t>
            </a:r>
            <a:r>
              <a:rPr lang="en-US" sz="3400" b="1" dirty="0" smtClean="0">
                <a:solidFill>
                  <a:schemeClr val="tx1"/>
                </a:solidFill>
              </a:rPr>
              <a:t> </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4338" name="Picture 2"/>
          <p:cNvPicPr>
            <a:picLocks noChangeAspect="1" noChangeArrowheads="1"/>
          </p:cNvPicPr>
          <p:nvPr/>
        </p:nvPicPr>
        <p:blipFill>
          <a:blip r:embed="rId3"/>
          <a:srcRect/>
          <a:stretch>
            <a:fillRect/>
          </a:stretch>
        </p:blipFill>
        <p:spPr bwMode="auto">
          <a:xfrm>
            <a:off x="457200" y="1828800"/>
            <a:ext cx="2828925" cy="2809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lnSpcReduction="10000"/>
          </a:bodyPr>
          <a:lstStyle/>
          <a:p>
            <a:pPr algn="just"/>
            <a:r>
              <a:rPr lang="en-US" sz="2400" b="1" dirty="0" smtClean="0">
                <a:latin typeface="Times New Roman" pitchFamily="18" charset="0"/>
                <a:cs typeface="Times New Roman" pitchFamily="18" charset="0"/>
              </a:rPr>
              <a:t>"Dignity" </a:t>
            </a:r>
            <a:r>
              <a:rPr lang="en-US" sz="2400" dirty="0" smtClean="0">
                <a:latin typeface="Times New Roman" pitchFamily="18" charset="0"/>
                <a:cs typeface="Times New Roman" pitchFamily="18" charset="0"/>
              </a:rPr>
              <a:t>- true worth, excellence; high rank or estimation </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"Diversity"</a:t>
            </a:r>
            <a:r>
              <a:rPr lang="en-US" sz="2400" dirty="0" smtClean="0">
                <a:latin typeface="Times New Roman" pitchFamily="18" charset="0"/>
                <a:cs typeface="Times New Roman" pitchFamily="18" charset="0"/>
              </a:rPr>
              <a:t> - being unlike in nature or qualities; different kind; variety </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"Equity" </a:t>
            </a:r>
            <a:r>
              <a:rPr lang="en-US" sz="2400" dirty="0" smtClean="0">
                <a:latin typeface="Times New Roman" pitchFamily="18" charset="0"/>
                <a:cs typeface="Times New Roman" pitchFamily="18" charset="0"/>
              </a:rPr>
              <a:t>- fairness; recourse to principles of justice to correct or supplement law; system of justice supplementing or prevailing over common and statute law </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"Fairness"</a:t>
            </a:r>
            <a:r>
              <a:rPr lang="en-US" sz="2400" dirty="0" smtClean="0">
                <a:latin typeface="Times New Roman" pitchFamily="18" charset="0"/>
                <a:cs typeface="Times New Roman" pitchFamily="18" charset="0"/>
              </a:rPr>
              <a:t> - fair = just, unbiased, equitable, legitimate, in accordance with rules </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"Honesty"</a:t>
            </a:r>
            <a:r>
              <a:rPr lang="en-US" sz="2400" dirty="0" smtClean="0">
                <a:latin typeface="Times New Roman" pitchFamily="18" charset="0"/>
                <a:cs typeface="Times New Roman" pitchFamily="18" charset="0"/>
              </a:rPr>
              <a:t> - truthfulness; honest = fair and righteous in speech and act, not lying, cheating or stealing; sincere; showing righteousness; </a:t>
            </a: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Ethical </a:t>
            </a:r>
            <a:r>
              <a:rPr lang="en-US" sz="3400" b="1" dirty="0" err="1" smtClean="0">
                <a:solidFill>
                  <a:schemeClr val="tx1"/>
                </a:solidFill>
              </a:rPr>
              <a:t>Behaviour</a:t>
            </a:r>
            <a:r>
              <a:rPr lang="en-US" sz="3400" b="1" dirty="0" smtClean="0">
                <a:solidFill>
                  <a:schemeClr val="tx1"/>
                </a:solidFill>
              </a:rPr>
              <a:t>: Some Related Terms </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Ethical Development Model</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3313" name="Picture 1"/>
          <p:cNvPicPr>
            <a:picLocks noGrp="1" noChangeAspect="1" noChangeArrowheads="1"/>
          </p:cNvPicPr>
          <p:nvPr>
            <p:ph idx="1"/>
          </p:nvPr>
        </p:nvPicPr>
        <p:blipFill>
          <a:blip r:embed="rId3"/>
          <a:srcRect/>
          <a:stretch>
            <a:fillRect/>
          </a:stretch>
        </p:blipFill>
        <p:spPr bwMode="auto">
          <a:xfrm>
            <a:off x="228600" y="1524000"/>
            <a:ext cx="8657408" cy="43480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Ethical </a:t>
            </a:r>
            <a:r>
              <a:rPr lang="en-US" sz="3400" b="1" dirty="0" err="1" smtClean="0">
                <a:solidFill>
                  <a:schemeClr val="tx1"/>
                </a:solidFill>
              </a:rPr>
              <a:t>Behaviour</a:t>
            </a:r>
            <a:r>
              <a:rPr lang="en-US" sz="3400" b="1" dirty="0" smtClean="0">
                <a:solidFill>
                  <a:schemeClr val="tx1"/>
                </a:solidFill>
              </a:rPr>
              <a:t>: Perspectives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289" name="Picture 1" descr="C:\Users\lab1pc62\Desktop\PERSPECTIVES-OF-ETHICAL-BEHAVIOUR.png"/>
          <p:cNvPicPr>
            <a:picLocks noGrp="1" noChangeAspect="1" noChangeArrowheads="1"/>
          </p:cNvPicPr>
          <p:nvPr>
            <p:ph idx="1"/>
          </p:nvPr>
        </p:nvPicPr>
        <p:blipFill>
          <a:blip r:embed="rId3"/>
          <a:srcRect/>
          <a:stretch>
            <a:fillRect/>
          </a:stretch>
        </p:blipFill>
        <p:spPr bwMode="auto">
          <a:xfrm>
            <a:off x="102608" y="1371600"/>
            <a:ext cx="8984098" cy="37338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8800" y="990600"/>
            <a:ext cx="3352800" cy="4724400"/>
          </a:xfrm>
        </p:spPr>
        <p:txBody>
          <a:bodyPr>
            <a:normAutofit/>
          </a:bodyPr>
          <a:lstStyle/>
          <a:p>
            <a:pPr>
              <a:buNone/>
            </a:pPr>
            <a:r>
              <a:rPr lang="en-US" sz="2800" dirty="0" smtClean="0"/>
              <a:t>Society can be seen as:</a:t>
            </a:r>
          </a:p>
          <a:p>
            <a:r>
              <a:rPr lang="en-US" sz="2800" dirty="0" smtClean="0"/>
              <a:t>A Business unit</a:t>
            </a:r>
          </a:p>
          <a:p>
            <a:r>
              <a:rPr lang="en-US" sz="2800" dirty="0" smtClean="0"/>
              <a:t>A community</a:t>
            </a:r>
          </a:p>
          <a:p>
            <a:r>
              <a:rPr lang="en-US" sz="2800" dirty="0" smtClean="0"/>
              <a:t>A State</a:t>
            </a:r>
          </a:p>
          <a:p>
            <a:r>
              <a:rPr lang="en-US" sz="2800" dirty="0" smtClean="0"/>
              <a:t>A country</a:t>
            </a:r>
            <a:endParaRPr lang="en-US" sz="28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Ethical </a:t>
            </a:r>
            <a:r>
              <a:rPr lang="en-US" sz="3400" b="1" dirty="0" err="1" smtClean="0">
                <a:solidFill>
                  <a:schemeClr val="tx1"/>
                </a:solidFill>
              </a:rPr>
              <a:t>Behaviour</a:t>
            </a:r>
            <a:r>
              <a:rPr lang="en-US" sz="3400" b="1" dirty="0" smtClean="0">
                <a:solidFill>
                  <a:schemeClr val="tx1"/>
                </a:solidFill>
              </a:rPr>
              <a:t>: Society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1265" name="Picture 1"/>
          <p:cNvPicPr>
            <a:picLocks noChangeAspect="1" noChangeArrowheads="1"/>
          </p:cNvPicPr>
          <p:nvPr/>
        </p:nvPicPr>
        <p:blipFill>
          <a:blip r:embed="rId3"/>
          <a:srcRect/>
          <a:stretch>
            <a:fillRect/>
          </a:stretch>
        </p:blipFill>
        <p:spPr bwMode="auto">
          <a:xfrm>
            <a:off x="1828800" y="743245"/>
            <a:ext cx="2856600" cy="55813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Core Value &amp; Feelings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pSp>
        <p:nvGrpSpPr>
          <p:cNvPr id="9" name="Group 6"/>
          <p:cNvGrpSpPr>
            <a:grpSpLocks noGrp="1"/>
          </p:cNvGrpSpPr>
          <p:nvPr>
            <p:ph idx="1"/>
          </p:nvPr>
        </p:nvGrpSpPr>
        <p:grpSpPr bwMode="auto">
          <a:xfrm>
            <a:off x="152400" y="914400"/>
            <a:ext cx="8839200" cy="5334000"/>
            <a:chOff x="381000" y="3195232"/>
            <a:chExt cx="7210647" cy="2138768"/>
          </a:xfrm>
        </p:grpSpPr>
        <p:sp>
          <p:nvSpPr>
            <p:cNvPr id="10" name="Content Placeholder 4"/>
            <p:cNvSpPr txBox="1">
              <a:spLocks/>
            </p:cNvSpPr>
            <p:nvPr/>
          </p:nvSpPr>
          <p:spPr bwMode="auto">
            <a:xfrm>
              <a:off x="381000" y="3214687"/>
              <a:ext cx="4191000" cy="2119313"/>
            </a:xfrm>
            <a:prstGeom prst="rect">
              <a:avLst/>
            </a:prstGeom>
            <a:noFill/>
            <a:ln w="9525">
              <a:noFill/>
              <a:miter lim="800000"/>
              <a:headEnd/>
              <a:tailEnd/>
            </a:ln>
          </p:spPr>
          <p:txBody>
            <a:bodyPr/>
            <a:lstStyle/>
            <a:p>
              <a:pPr marL="533400" indent="-533400" eaLnBrk="0" hangingPunct="0">
                <a:lnSpc>
                  <a:spcPct val="80000"/>
                </a:lnSpc>
                <a:spcBef>
                  <a:spcPct val="20000"/>
                </a:spcBef>
              </a:pPr>
              <a:r>
                <a:rPr lang="en-US" sz="2800" dirty="0">
                  <a:latin typeface="Times New Roman" pitchFamily="18" charset="0"/>
                  <a:cs typeface="Times New Roman" pitchFamily="18" charset="0"/>
                </a:rPr>
                <a:t>1- </a:t>
              </a:r>
              <a:r>
                <a:rPr lang="en-GB" sz="2800" dirty="0">
                  <a:latin typeface="Times New Roman" pitchFamily="18" charset="0"/>
                  <a:cs typeface="Times New Roman" pitchFamily="18" charset="0"/>
                </a:rPr>
                <a:t>Trust </a:t>
              </a:r>
              <a:r>
                <a:rPr lang="en-US" sz="2800" dirty="0" smtClean="0">
                  <a:latin typeface="Times New Roman" pitchFamily="18" charset="0"/>
                  <a:cs typeface="Times New Roman" pitchFamily="18" charset="0"/>
                </a:rPr>
                <a:t> </a:t>
              </a:r>
              <a:r>
                <a:rPr lang="en-US" sz="2800" dirty="0">
                  <a:solidFill>
                    <a:srgbClr val="FF0000"/>
                  </a:solidFill>
                  <a:latin typeface="Times New Roman" pitchFamily="18" charset="0"/>
                  <a:cs typeface="Times New Roman" pitchFamily="18" charset="0"/>
                </a:rPr>
                <a:t>FOUNDATION VALUE</a:t>
              </a:r>
            </a:p>
            <a:p>
              <a:pPr marL="533400" indent="-533400" eaLnBrk="0" hangingPunct="0">
                <a:lnSpc>
                  <a:spcPct val="80000"/>
                </a:lnSpc>
                <a:spcBef>
                  <a:spcPct val="20000"/>
                </a:spcBef>
              </a:pPr>
              <a:r>
                <a:rPr lang="en-US" sz="2800" dirty="0">
                  <a:latin typeface="Times New Roman" pitchFamily="18" charset="0"/>
                  <a:cs typeface="Times New Roman" pitchFamily="18" charset="0"/>
                </a:rPr>
                <a:t>2- </a:t>
              </a:r>
              <a:r>
                <a:rPr lang="en-GB" sz="2800" dirty="0" smtClean="0">
                  <a:latin typeface="Times New Roman" pitchFamily="18" charset="0"/>
                  <a:cs typeface="Times New Roman" pitchFamily="18" charset="0"/>
                </a:rPr>
                <a:t>Respect</a:t>
              </a:r>
              <a:endParaRPr lang="en-US" sz="2800" dirty="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a:latin typeface="Times New Roman" pitchFamily="18" charset="0"/>
                  <a:cs typeface="Times New Roman" pitchFamily="18" charset="0"/>
                </a:rPr>
                <a:t>3- </a:t>
              </a:r>
              <a:r>
                <a:rPr lang="en-GB" sz="2800" dirty="0" smtClean="0">
                  <a:latin typeface="Times New Roman" pitchFamily="18" charset="0"/>
                  <a:cs typeface="Times New Roman" pitchFamily="18" charset="0"/>
                </a:rPr>
                <a:t>Affection</a:t>
              </a:r>
              <a:endParaRPr lang="en-GB" sz="2800" i="1" dirty="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a:latin typeface="Times New Roman" pitchFamily="18" charset="0"/>
                  <a:cs typeface="Times New Roman" pitchFamily="18" charset="0"/>
                </a:rPr>
                <a:t>4- </a:t>
              </a:r>
              <a:r>
                <a:rPr lang="en-GB" sz="2800" dirty="0" smtClean="0">
                  <a:latin typeface="Times New Roman" pitchFamily="18" charset="0"/>
                  <a:cs typeface="Times New Roman" pitchFamily="18" charset="0"/>
                </a:rPr>
                <a:t>Care</a:t>
              </a:r>
              <a:endParaRPr lang="en-GB" sz="2800" i="1" dirty="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a:latin typeface="Times New Roman" pitchFamily="18" charset="0"/>
                  <a:cs typeface="Times New Roman" pitchFamily="18" charset="0"/>
                </a:rPr>
                <a:t>5- </a:t>
              </a:r>
              <a:r>
                <a:rPr lang="en-GB" sz="2800" dirty="0" smtClean="0">
                  <a:latin typeface="Times New Roman" pitchFamily="18" charset="0"/>
                  <a:cs typeface="Times New Roman" pitchFamily="18" charset="0"/>
                </a:rPr>
                <a:t>Guidance</a:t>
              </a:r>
            </a:p>
            <a:p>
              <a:pPr marL="533400" indent="-533400" eaLnBrk="0" hangingPunct="0">
                <a:lnSpc>
                  <a:spcPct val="80000"/>
                </a:lnSpc>
                <a:spcBef>
                  <a:spcPct val="20000"/>
                </a:spcBef>
              </a:pPr>
              <a:r>
                <a:rPr lang="en-US" sz="2800" dirty="0" smtClean="0">
                  <a:latin typeface="Times New Roman" pitchFamily="18" charset="0"/>
                  <a:cs typeface="Times New Roman" pitchFamily="18" charset="0"/>
                </a:rPr>
                <a:t>6- </a:t>
              </a:r>
              <a:r>
                <a:rPr lang="en-GB" sz="2800" dirty="0" smtClean="0">
                  <a:latin typeface="Times New Roman" pitchFamily="18" charset="0"/>
                  <a:cs typeface="Times New Roman" pitchFamily="18" charset="0"/>
                </a:rPr>
                <a:t>Reverence</a:t>
              </a:r>
              <a:endParaRPr lang="en-GB" sz="2800" i="1" dirty="0" smtClean="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smtClean="0">
                  <a:latin typeface="Times New Roman" pitchFamily="18" charset="0"/>
                  <a:cs typeface="Times New Roman" pitchFamily="18" charset="0"/>
                </a:rPr>
                <a:t>7- </a:t>
              </a:r>
              <a:r>
                <a:rPr lang="en-GB" sz="2800" dirty="0" smtClean="0">
                  <a:latin typeface="Times New Roman" pitchFamily="18" charset="0"/>
                  <a:cs typeface="Times New Roman" pitchFamily="18" charset="0"/>
                </a:rPr>
                <a:t>Glory</a:t>
              </a:r>
              <a:endParaRPr lang="en-GB" sz="2800" i="1" dirty="0" smtClean="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smtClean="0">
                  <a:latin typeface="Times New Roman" pitchFamily="18" charset="0"/>
                  <a:cs typeface="Times New Roman" pitchFamily="18" charset="0"/>
                </a:rPr>
                <a:t>8- </a:t>
              </a:r>
              <a:r>
                <a:rPr lang="en-GB" sz="2800" dirty="0" smtClean="0">
                  <a:latin typeface="Times New Roman" pitchFamily="18" charset="0"/>
                  <a:cs typeface="Times New Roman" pitchFamily="18" charset="0"/>
                </a:rPr>
                <a:t>Gratitude</a:t>
              </a:r>
              <a:endParaRPr lang="en-GB" sz="2800" i="1" dirty="0" smtClean="0">
                <a:solidFill>
                  <a:srgbClr val="1E00AA"/>
                </a:solidFill>
                <a:latin typeface="Times New Roman" pitchFamily="18" charset="0"/>
                <a:cs typeface="Times New Roman" pitchFamily="18" charset="0"/>
              </a:endParaRPr>
            </a:p>
            <a:p>
              <a:pPr marL="533400" indent="-533400" eaLnBrk="0" hangingPunct="0">
                <a:lnSpc>
                  <a:spcPct val="80000"/>
                </a:lnSpc>
                <a:spcBef>
                  <a:spcPct val="20000"/>
                </a:spcBef>
              </a:pPr>
              <a:r>
                <a:rPr lang="en-US" sz="2800" dirty="0" smtClean="0">
                  <a:latin typeface="Times New Roman" pitchFamily="18" charset="0"/>
                  <a:cs typeface="Times New Roman" pitchFamily="18" charset="0"/>
                </a:rPr>
                <a:t>9- </a:t>
              </a:r>
              <a:r>
                <a:rPr lang="en-GB" sz="2800" dirty="0" smtClean="0">
                  <a:latin typeface="Times New Roman" pitchFamily="18" charset="0"/>
                  <a:cs typeface="Times New Roman" pitchFamily="18" charset="0"/>
                </a:rPr>
                <a:t>Love </a:t>
              </a:r>
              <a:r>
                <a:rPr lang="en-GB" sz="2800" dirty="0" smtClean="0">
                  <a:solidFill>
                    <a:srgbClr val="FF0000"/>
                  </a:solidFill>
                  <a:latin typeface="Times New Roman" pitchFamily="18" charset="0"/>
                  <a:cs typeface="Times New Roman" pitchFamily="18" charset="0"/>
                </a:rPr>
                <a:t>C</a:t>
              </a:r>
              <a:r>
                <a:rPr lang="en-US" sz="2800" dirty="0" smtClean="0">
                  <a:solidFill>
                    <a:srgbClr val="FF0000"/>
                  </a:solidFill>
                  <a:latin typeface="Times New Roman" pitchFamily="18" charset="0"/>
                  <a:cs typeface="Times New Roman" pitchFamily="18" charset="0"/>
                </a:rPr>
                <a:t>OMPLETE VALUE</a:t>
              </a:r>
              <a:endParaRPr lang="en-GB" sz="2800" dirty="0" smtClean="0">
                <a:solidFill>
                  <a:srgbClr val="FF0000"/>
                </a:solidFill>
                <a:latin typeface="Times New Roman" pitchFamily="18" charset="0"/>
                <a:cs typeface="Times New Roman" pitchFamily="18" charset="0"/>
              </a:endParaRPr>
            </a:p>
            <a:p>
              <a:pPr marL="533400" indent="-533400" eaLnBrk="0" hangingPunct="0">
                <a:lnSpc>
                  <a:spcPct val="80000"/>
                </a:lnSpc>
                <a:spcBef>
                  <a:spcPct val="20000"/>
                </a:spcBef>
              </a:pPr>
              <a:endParaRPr lang="en-US" sz="2400" dirty="0">
                <a:solidFill>
                  <a:srgbClr val="1E00AA"/>
                </a:solidFill>
                <a:latin typeface="Kruti Dev 010" pitchFamily="2" charset="0"/>
              </a:endParaRPr>
            </a:p>
          </p:txBody>
        </p:sp>
        <p:sp>
          <p:nvSpPr>
            <p:cNvPr id="11" name="Content Placeholder 5"/>
            <p:cNvSpPr txBox="1">
              <a:spLocks/>
            </p:cNvSpPr>
            <p:nvPr/>
          </p:nvSpPr>
          <p:spPr bwMode="auto">
            <a:xfrm>
              <a:off x="4038600" y="3195232"/>
              <a:ext cx="3553047" cy="2119313"/>
            </a:xfrm>
            <a:prstGeom prst="rect">
              <a:avLst/>
            </a:prstGeom>
            <a:noFill/>
            <a:ln w="9525">
              <a:noFill/>
              <a:miter lim="800000"/>
              <a:headEnd/>
              <a:tailEnd/>
            </a:ln>
          </p:spPr>
          <p:txBody>
            <a:bodyPr/>
            <a:lstStyle/>
            <a:p>
              <a:pPr marL="533400" indent="-533400" eaLnBrk="0" hangingPunct="0">
                <a:lnSpc>
                  <a:spcPct val="80000"/>
                </a:lnSpc>
                <a:spcBef>
                  <a:spcPct val="20000"/>
                </a:spcBef>
              </a:pPr>
              <a:endParaRPr lang="en-GB" sz="2400" dirty="0">
                <a:solidFill>
                  <a:srgbClr val="FF0000"/>
                </a:solidFill>
                <a:latin typeface="Kruti Dev 010" pitchFamily="2" charset="0"/>
                <a:cs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763000" cy="5257800"/>
          </a:xfrm>
        </p:spPr>
        <p:txBody>
          <a:bodyPr>
            <a:normAutofit/>
          </a:bodyPr>
          <a:lstStyle/>
          <a:p>
            <a:pPr algn="just">
              <a:buNone/>
            </a:pPr>
            <a:r>
              <a:rPr lang="en-US" sz="2400" b="1" dirty="0" smtClean="0">
                <a:latin typeface="Times New Roman" pitchFamily="18" charset="0"/>
                <a:cs typeface="Times New Roman" pitchFamily="18" charset="0"/>
              </a:rPr>
              <a:t>CO1. </a:t>
            </a:r>
            <a:r>
              <a:rPr lang="en-US" sz="2400" dirty="0" smtClean="0">
                <a:latin typeface="Times New Roman" pitchFamily="18" charset="0"/>
                <a:cs typeface="Times New Roman" pitchFamily="18" charset="0"/>
              </a:rPr>
              <a:t>Develop a strong understanding of the design process and apply it in a variety of business settings </a:t>
            </a:r>
          </a:p>
          <a:p>
            <a:pPr algn="just">
              <a:buNone/>
            </a:pPr>
            <a:r>
              <a:rPr lang="en-US" sz="2400" b="1" dirty="0" smtClean="0">
                <a:latin typeface="Times New Roman" pitchFamily="18" charset="0"/>
                <a:cs typeface="Times New Roman" pitchFamily="18" charset="0"/>
              </a:rPr>
              <a:t>CO2. </a:t>
            </a:r>
            <a:r>
              <a:rPr lang="en-US" sz="2400" dirty="0" smtClean="0">
                <a:latin typeface="Times New Roman" pitchFamily="18" charset="0"/>
                <a:cs typeface="Times New Roman" pitchFamily="18" charset="0"/>
              </a:rPr>
              <a:t>Analyze self, culture, teamwork to work in a multidisciplinary environment and exhibit empathetic behavior </a:t>
            </a:r>
          </a:p>
          <a:p>
            <a:pPr algn="just">
              <a:buNone/>
            </a:pPr>
            <a:r>
              <a:rPr lang="en-US" sz="2400" b="1" dirty="0" smtClean="0">
                <a:latin typeface="Times New Roman" pitchFamily="18" charset="0"/>
                <a:cs typeface="Times New Roman" pitchFamily="18" charset="0"/>
              </a:rPr>
              <a:t>CO3. </a:t>
            </a:r>
            <a:r>
              <a:rPr lang="en-US" sz="2400" dirty="0" smtClean="0">
                <a:latin typeface="Times New Roman" pitchFamily="18" charset="0"/>
                <a:cs typeface="Times New Roman" pitchFamily="18" charset="0"/>
              </a:rPr>
              <a:t>Formulate specific problem statements of real time issues and generate innovative ideas using design tools </a:t>
            </a:r>
          </a:p>
          <a:p>
            <a:pPr algn="just">
              <a:buNone/>
            </a:pPr>
            <a:r>
              <a:rPr lang="en-US" sz="2400" b="1" dirty="0" smtClean="0">
                <a:latin typeface="Times New Roman" pitchFamily="18" charset="0"/>
                <a:cs typeface="Times New Roman" pitchFamily="18" charset="0"/>
              </a:rPr>
              <a:t>CO4. </a:t>
            </a:r>
            <a:r>
              <a:rPr lang="en-US" sz="2400" dirty="0" smtClean="0">
                <a:latin typeface="Times New Roman" pitchFamily="18" charset="0"/>
                <a:cs typeface="Times New Roman" pitchFamily="18" charset="0"/>
              </a:rPr>
              <a:t>Apply critical thinking skills in order to arrive at the root cause from a set of likely causes</a:t>
            </a:r>
          </a:p>
          <a:p>
            <a:pPr algn="just">
              <a:buNone/>
            </a:pPr>
            <a:r>
              <a:rPr lang="en-US" sz="2400" b="1" dirty="0" smtClean="0">
                <a:latin typeface="Times New Roman" pitchFamily="18" charset="0"/>
                <a:cs typeface="Times New Roman" pitchFamily="18" charset="0"/>
              </a:rPr>
              <a:t>CO5. </a:t>
            </a:r>
            <a:r>
              <a:rPr lang="en-US" sz="2400" dirty="0" smtClean="0">
                <a:latin typeface="Times New Roman" pitchFamily="18" charset="0"/>
                <a:cs typeface="Times New Roman" pitchFamily="18" charset="0"/>
              </a:rPr>
              <a:t>Demonstrate an enhanced ability to apply design thinking skills for evaluation of claims and arguments</a:t>
            </a:r>
            <a:endParaRPr lang="en-US" sz="2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FF0F5C33-4443-4C27-84BA-23FB255A6BA5}"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3400" b="1" i="0" u="none" strike="noStrike" kern="1200" cap="none" spc="0" normalizeH="0" noProof="0" dirty="0" smtClean="0">
                <a:ln>
                  <a:noFill/>
                </a:ln>
                <a:solidFill>
                  <a:schemeClr val="dk1"/>
                </a:solidFill>
                <a:effectLst/>
                <a:uLnTx/>
                <a:uFillTx/>
                <a:latin typeface="+mn-lt"/>
                <a:ea typeface="+mn-ea"/>
                <a:cs typeface="+mn-cs"/>
              </a:rPr>
              <a:t> Outcome</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Font typeface="Symbol" pitchFamily="18" charset="2"/>
              <a:buNone/>
            </a:pPr>
            <a:r>
              <a:rPr lang="en-US" altLang="en-US" sz="2400" dirty="0" smtClean="0">
                <a:latin typeface="Arial" charset="0"/>
                <a:cs typeface="Arial" charset="0"/>
              </a:rPr>
              <a:t>Trust 	= to be assured</a:t>
            </a:r>
          </a:p>
          <a:p>
            <a:pPr>
              <a:buFont typeface="Symbol" pitchFamily="18" charset="2"/>
              <a:buNone/>
            </a:pPr>
            <a:r>
              <a:rPr lang="en-US" altLang="en-US" sz="2400" dirty="0" smtClean="0">
                <a:latin typeface="Arial" charset="0"/>
                <a:cs typeface="Arial" charset="0"/>
              </a:rPr>
              <a:t>		= to have the clarity that the other wants to make me</a:t>
            </a:r>
          </a:p>
          <a:p>
            <a:pPr>
              <a:buFont typeface="Symbol" pitchFamily="18" charset="2"/>
              <a:buNone/>
            </a:pPr>
            <a:r>
              <a:rPr lang="en-US" altLang="en-US" sz="2400" dirty="0" smtClean="0">
                <a:latin typeface="Arial" charset="0"/>
                <a:cs typeface="Arial" charset="0"/>
              </a:rPr>
              <a:t>		   happy &amp; prosperous.</a:t>
            </a:r>
          </a:p>
          <a:p>
            <a:pPr>
              <a:buFont typeface="Symbol" pitchFamily="18" charset="2"/>
              <a:buNone/>
            </a:pPr>
            <a:endParaRPr lang="en-US" altLang="en-US" sz="2400" dirty="0" smtClean="0">
              <a:latin typeface="Arial" charset="0"/>
              <a:cs typeface="Arial" charset="0"/>
            </a:endParaRPr>
          </a:p>
          <a:p>
            <a:r>
              <a:rPr lang="en-US" altLang="en-US" sz="2400" dirty="0" smtClean="0">
                <a:latin typeface="Arial" charset="0"/>
                <a:cs typeface="Arial" charset="0"/>
              </a:rPr>
              <a:t>Trust is </a:t>
            </a:r>
            <a:r>
              <a:rPr lang="en-US" altLang="en-US" sz="2400" u="sng" dirty="0" smtClean="0">
                <a:latin typeface="Arial" charset="0"/>
                <a:cs typeface="Arial" charset="0"/>
              </a:rPr>
              <a:t>no doubt </a:t>
            </a:r>
            <a:r>
              <a:rPr lang="en-US" altLang="en-US" sz="2400" dirty="0" smtClean="0">
                <a:latin typeface="Arial" charset="0"/>
                <a:cs typeface="Arial" charset="0"/>
              </a:rPr>
              <a:t>on intention.</a:t>
            </a:r>
          </a:p>
          <a:p>
            <a:endParaRPr lang="en-US" altLang="en-US" sz="2400" dirty="0" smtClean="0">
              <a:latin typeface="Arial" charset="0"/>
              <a:cs typeface="Arial" charset="0"/>
            </a:endParaRPr>
          </a:p>
          <a:p>
            <a:r>
              <a:rPr lang="en-US" altLang="en-US" sz="2400" dirty="0" smtClean="0">
                <a:latin typeface="Arial" charset="0"/>
                <a:cs typeface="Arial" charset="0"/>
              </a:rPr>
              <a:t>Intention </a:t>
            </a:r>
            <a:r>
              <a:rPr lang="en-US" altLang="en-US" sz="2400" dirty="0" err="1" smtClean="0">
                <a:latin typeface="Arial" charset="0"/>
                <a:cs typeface="Arial" charset="0"/>
              </a:rPr>
              <a:t>vs</a:t>
            </a:r>
            <a:r>
              <a:rPr lang="en-US" altLang="en-US" sz="2400" dirty="0" smtClean="0">
                <a:latin typeface="Arial" charset="0"/>
                <a:cs typeface="Arial" charset="0"/>
              </a:rPr>
              <a:t> Competence</a:t>
            </a:r>
          </a:p>
          <a:p>
            <a:endParaRPr lang="en-US" altLang="en-US" sz="2400" dirty="0" smtClean="0">
              <a:latin typeface="Arial" charset="0"/>
              <a:cs typeface="Arial" charset="0"/>
            </a:endParaRPr>
          </a:p>
          <a:p>
            <a:r>
              <a:rPr lang="en-US" altLang="en-US" sz="2400" dirty="0" smtClean="0">
                <a:latin typeface="Arial" charset="0"/>
                <a:cs typeface="Arial" charset="0"/>
              </a:rPr>
              <a:t>If lack of competence then complement it.</a:t>
            </a:r>
          </a:p>
          <a:p>
            <a:pPr>
              <a:buNone/>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1. Trust</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1. Trust: Scenario 1</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8193" name="Picture 1"/>
          <p:cNvPicPr>
            <a:picLocks noGrp="1" noChangeAspect="1" noChangeArrowheads="1"/>
          </p:cNvPicPr>
          <p:nvPr>
            <p:ph idx="1"/>
          </p:nvPr>
        </p:nvPicPr>
        <p:blipFill>
          <a:blip r:embed="rId3"/>
          <a:srcRect/>
          <a:stretch>
            <a:fillRect/>
          </a:stretch>
        </p:blipFill>
        <p:spPr bwMode="auto">
          <a:xfrm>
            <a:off x="304800" y="990599"/>
            <a:ext cx="8572095" cy="4817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1. Trust: Scenario 2</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7169" name="Picture 1"/>
          <p:cNvPicPr>
            <a:picLocks noGrp="1" noChangeAspect="1" noChangeArrowheads="1"/>
          </p:cNvPicPr>
          <p:nvPr>
            <p:ph idx="1"/>
          </p:nvPr>
        </p:nvPicPr>
        <p:blipFill>
          <a:blip r:embed="rId3"/>
          <a:srcRect/>
          <a:stretch>
            <a:fillRect/>
          </a:stretch>
        </p:blipFill>
        <p:spPr bwMode="auto">
          <a:xfrm>
            <a:off x="801130" y="789328"/>
            <a:ext cx="7733270" cy="5535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839200" cy="533400"/>
          </a:xfrm>
        </p:spPr>
        <p:txBody>
          <a:bodyPr>
            <a:normAutofit/>
          </a:bodyPr>
          <a:lstStyle/>
          <a:p>
            <a:pPr algn="ctr">
              <a:buNone/>
            </a:pPr>
            <a:r>
              <a:rPr lang="en-GB" sz="2800" dirty="0" smtClean="0">
                <a:latin typeface="Times New Roman" pitchFamily="18" charset="0"/>
                <a:ea typeface="Mangal" pitchFamily="18" charset="0"/>
                <a:cs typeface="Times New Roman" pitchFamily="18" charset="0"/>
              </a:rPr>
              <a:t>Respect = Right Evaluation</a:t>
            </a:r>
          </a:p>
          <a:p>
            <a:pPr algn="ctr">
              <a:buNone/>
            </a:pPr>
            <a:endParaRPr lang="en-GB" sz="2800" dirty="0" smtClean="0">
              <a:latin typeface="Times New Roman" pitchFamily="18" charset="0"/>
              <a:ea typeface="Mangal" pitchFamily="18" charset="0"/>
              <a:cs typeface="Times New Roman" pitchFamily="18" charset="0"/>
            </a:endParaRPr>
          </a:p>
          <a:p>
            <a:pPr>
              <a:buNone/>
            </a:pPr>
            <a:endParaRPr lang="en-GB" sz="2800" dirty="0" smtClean="0">
              <a:latin typeface="Times New Roman" pitchFamily="18" charset="0"/>
              <a:ea typeface="Mangal" pitchFamily="18" charset="0"/>
              <a:cs typeface="Times New Roman" pitchFamily="18" charset="0"/>
            </a:endParaRPr>
          </a:p>
          <a:p>
            <a:pPr>
              <a:buNone/>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2. Respect </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6146" name="Picture 2"/>
          <p:cNvPicPr>
            <a:picLocks noChangeAspect="1" noChangeArrowheads="1"/>
          </p:cNvPicPr>
          <p:nvPr/>
        </p:nvPicPr>
        <p:blipFill>
          <a:blip r:embed="rId3"/>
          <a:srcRect/>
          <a:stretch>
            <a:fillRect/>
          </a:stretch>
        </p:blipFill>
        <p:spPr bwMode="auto">
          <a:xfrm>
            <a:off x="762000" y="1219200"/>
            <a:ext cx="7924800" cy="51089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2. Respect </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5121" name="Picture 1"/>
          <p:cNvPicPr>
            <a:picLocks noGrp="1" noChangeAspect="1" noChangeArrowheads="1"/>
          </p:cNvPicPr>
          <p:nvPr>
            <p:ph idx="1"/>
          </p:nvPr>
        </p:nvPicPr>
        <p:blipFill>
          <a:blip r:embed="rId3"/>
          <a:srcRect/>
          <a:stretch>
            <a:fillRect/>
          </a:stretch>
        </p:blipFill>
        <p:spPr bwMode="auto">
          <a:xfrm>
            <a:off x="258483" y="1759017"/>
            <a:ext cx="8504517" cy="4565583"/>
          </a:xfrm>
          <a:prstGeom prst="rect">
            <a:avLst/>
          </a:prstGeom>
          <a:noFill/>
          <a:ln w="9525">
            <a:noFill/>
            <a:miter lim="800000"/>
            <a:headEnd/>
            <a:tailEnd/>
          </a:ln>
          <a:effectLst/>
        </p:spPr>
      </p:pic>
      <p:sp>
        <p:nvSpPr>
          <p:cNvPr id="10" name="TextBox 9"/>
          <p:cNvSpPr txBox="1"/>
          <p:nvPr/>
        </p:nvSpPr>
        <p:spPr>
          <a:xfrm>
            <a:off x="152400" y="990600"/>
            <a:ext cx="8763000" cy="584775"/>
          </a:xfrm>
          <a:prstGeom prst="rect">
            <a:avLst/>
          </a:prstGeom>
          <a:noFill/>
        </p:spPr>
        <p:txBody>
          <a:bodyPr wrap="square" rtlCol="0">
            <a:spAutoFit/>
          </a:bodyPr>
          <a:lstStyle/>
          <a:p>
            <a:pPr algn="ctr"/>
            <a:r>
              <a:rPr lang="en-US" sz="3200" dirty="0" smtClean="0"/>
              <a:t>Is </a:t>
            </a:r>
            <a:r>
              <a:rPr lang="en-US" sz="3200" dirty="0" smtClean="0">
                <a:solidFill>
                  <a:srgbClr val="FF0000"/>
                </a:solidFill>
              </a:rPr>
              <a:t>Differentiation</a:t>
            </a:r>
            <a:r>
              <a:rPr lang="en-US" sz="3200" dirty="0" smtClean="0"/>
              <a:t> a cause of </a:t>
            </a:r>
            <a:r>
              <a:rPr lang="en-US" sz="3200" dirty="0" smtClean="0">
                <a:solidFill>
                  <a:srgbClr val="FF0000"/>
                </a:solidFill>
              </a:rPr>
              <a:t>Not Right Evaluation</a:t>
            </a:r>
            <a:r>
              <a:rPr lang="en-US" sz="3200" dirty="0" smtClean="0"/>
              <a:t>? </a:t>
            </a:r>
            <a:endParaRPr lang="en-US" sz="32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just"/>
            <a:r>
              <a:rPr lang="en-GB" sz="2400" dirty="0" smtClean="0">
                <a:latin typeface="Arial" charset="0"/>
                <a:cs typeface="Arial" charset="0"/>
              </a:rPr>
              <a:t>The feeling of being related to the other</a:t>
            </a:r>
          </a:p>
          <a:p>
            <a:pPr algn="just"/>
            <a:r>
              <a:rPr lang="en-GB" sz="2400" dirty="0" smtClean="0">
                <a:latin typeface="Arial" charset="0"/>
                <a:cs typeface="Arial" charset="0"/>
              </a:rPr>
              <a:t>(acceptance of the other as one’s relative, the other is like me)</a:t>
            </a:r>
          </a:p>
          <a:p>
            <a:pPr algn="just"/>
            <a:endParaRPr lang="en-GB" sz="2400" dirty="0" smtClean="0">
              <a:latin typeface="Arial" charset="0"/>
              <a:cs typeface="Arial" charset="0"/>
            </a:endParaRPr>
          </a:p>
          <a:p>
            <a:pPr algn="just"/>
            <a:r>
              <a:rPr lang="en-GB" sz="2400" dirty="0" smtClean="0">
                <a:latin typeface="Arial" charset="0"/>
                <a:cs typeface="Arial" charset="0"/>
              </a:rPr>
              <a:t>One naturally feels related to the other when one has the feelings of Trust and Respect in oneself for the other</a:t>
            </a:r>
          </a:p>
          <a:p>
            <a:pPr algn="just"/>
            <a:endParaRPr lang="en-GB" sz="2400" dirty="0" smtClean="0">
              <a:latin typeface="Arial" charset="0"/>
              <a:cs typeface="Arial" charset="0"/>
            </a:endParaRPr>
          </a:p>
          <a:p>
            <a:pPr algn="just"/>
            <a:r>
              <a:rPr lang="en-GB" sz="2400" dirty="0" smtClean="0">
                <a:latin typeface="Arial" charset="0"/>
                <a:cs typeface="Arial" charset="0"/>
              </a:rPr>
              <a:t>There is responsibility and commitment for mutual fulfilment in the relationship</a:t>
            </a:r>
          </a:p>
          <a:p>
            <a:pPr algn="just"/>
            <a:endParaRPr lang="en-GB" sz="2400" dirty="0" smtClean="0">
              <a:latin typeface="Arial" charset="0"/>
              <a:cs typeface="Arial" charset="0"/>
            </a:endParaRPr>
          </a:p>
          <a:p>
            <a:pPr algn="just"/>
            <a:r>
              <a:rPr lang="en-GB" sz="2400" dirty="0" smtClean="0">
                <a:solidFill>
                  <a:srgbClr val="FF0000"/>
                </a:solidFill>
                <a:latin typeface="Arial" charset="0"/>
                <a:cs typeface="Arial" charset="0"/>
              </a:rPr>
              <a:t>Opposition, jealousy... are an indication of the absence of affection</a:t>
            </a:r>
            <a:endParaRPr lang="en-US" sz="2400" dirty="0" smtClean="0"/>
          </a:p>
          <a:p>
            <a:pPr algn="just">
              <a:buNone/>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3. Affection </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Care &amp; Guidance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73" name="Picture 1"/>
          <p:cNvPicPr>
            <a:picLocks noGrp="1" noChangeAspect="1" noChangeArrowheads="1"/>
          </p:cNvPicPr>
          <p:nvPr>
            <p:ph idx="1"/>
          </p:nvPr>
        </p:nvPicPr>
        <p:blipFill>
          <a:blip r:embed="rId3"/>
          <a:srcRect/>
          <a:stretch>
            <a:fillRect/>
          </a:stretch>
        </p:blipFill>
        <p:spPr bwMode="auto">
          <a:xfrm>
            <a:off x="76200" y="1066800"/>
            <a:ext cx="8991600" cy="41717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6. Reverence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61925" y="883968"/>
            <a:ext cx="8905875" cy="47548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Glory &amp; Gratitude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25" name="Picture 1"/>
          <p:cNvPicPr>
            <a:picLocks noChangeAspect="1" noChangeArrowheads="1"/>
          </p:cNvPicPr>
          <p:nvPr/>
        </p:nvPicPr>
        <p:blipFill>
          <a:blip r:embed="rId3"/>
          <a:srcRect/>
          <a:stretch>
            <a:fillRect/>
          </a:stretch>
        </p:blipFill>
        <p:spPr bwMode="auto">
          <a:xfrm>
            <a:off x="152400" y="790764"/>
            <a:ext cx="8839200" cy="51528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ctr">
              <a:buFont typeface="Symbol" pitchFamily="18" charset="2"/>
              <a:buNone/>
              <a:defRPr/>
            </a:pPr>
            <a:r>
              <a:rPr lang="en-US" sz="2400" b="1" dirty="0" smtClean="0">
                <a:latin typeface="Times New Roman" pitchFamily="18" charset="0"/>
                <a:cs typeface="Times New Roman" pitchFamily="18" charset="0"/>
              </a:rPr>
              <a:t>Love</a:t>
            </a:r>
            <a:r>
              <a:rPr lang="en-US" sz="2400" b="1" dirty="0" smtClean="0">
                <a:latin typeface="Times New Roman" pitchFamily="18" charset="0"/>
                <a:cs typeface="Times New Roman" pitchFamily="18" charset="0"/>
                <a:sym typeface="Wingdings" pitchFamily="2" charset="2"/>
              </a:rPr>
              <a:t> </a:t>
            </a:r>
            <a:r>
              <a:rPr lang="en-US" sz="2400"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sym typeface="Wingdings" pitchFamily="2" charset="2"/>
              </a:rPr>
              <a:t>– The feeling of being related to all (Complete Value)</a:t>
            </a:r>
          </a:p>
          <a:p>
            <a:pPr algn="just">
              <a:buFont typeface="Symbol" pitchFamily="18" charset="2"/>
              <a:buNone/>
              <a:defRPr/>
            </a:pPr>
            <a:endParaRPr lang="en-US" sz="2400" dirty="0" smtClean="0">
              <a:latin typeface="Times New Roman" pitchFamily="18" charset="0"/>
              <a:cs typeface="Times New Roman" pitchFamily="18" charset="0"/>
            </a:endParaRPr>
          </a:p>
          <a:p>
            <a:pPr algn="just">
              <a:defRPr/>
            </a:pPr>
            <a:r>
              <a:rPr lang="en-US" sz="2400" dirty="0" smtClean="0">
                <a:latin typeface="Times New Roman" pitchFamily="18" charset="0"/>
                <a:cs typeface="Times New Roman" pitchFamily="18" charset="0"/>
              </a:rPr>
              <a:t>It all starts with identifying that one is related to other human being (Affection) and it slowly expands to the feeling of being related to all human beings and then to all, each &amp; every unit in nature (human being as well as other units) (Love) </a:t>
            </a:r>
            <a:endParaRPr lang="en-US" sz="2800" dirty="0" smtClean="0">
              <a:solidFill>
                <a:srgbClr val="1E00AA"/>
              </a:solidFill>
              <a:latin typeface="Times New Roman" pitchFamily="18" charset="0"/>
              <a:cs typeface="Times New Roman" pitchFamily="18" charset="0"/>
            </a:endParaRPr>
          </a:p>
          <a:p>
            <a:pPr algn="just">
              <a:defRPr/>
            </a:pPr>
            <a:endParaRPr lang="en-US" sz="1050" dirty="0" smtClean="0">
              <a:latin typeface="Times New Roman" pitchFamily="18" charset="0"/>
              <a:cs typeface="Times New Roman" pitchFamily="18" charset="0"/>
            </a:endParaRPr>
          </a:p>
          <a:p>
            <a:pPr algn="just">
              <a:defRPr/>
            </a:pPr>
            <a:r>
              <a:rPr lang="en-US" sz="2400" dirty="0" smtClean="0">
                <a:latin typeface="Times New Roman" pitchFamily="18" charset="0"/>
                <a:cs typeface="Times New Roman" pitchFamily="18" charset="0"/>
              </a:rPr>
              <a:t>Feeling of Love is expressed in the form of kindness, beneficence &amp; compassion. </a:t>
            </a:r>
            <a:r>
              <a:rPr lang="en-US" sz="2400" dirty="0" smtClean="0">
                <a:latin typeface="Times New Roman" pitchFamily="18" charset="0"/>
                <a:cs typeface="Times New Roman" pitchFamily="18" charset="0"/>
                <a:sym typeface="Symbol" pitchFamily="18" charset="2"/>
              </a:rPr>
              <a:t>The feeling is for all, and it is expressed  to those who come in contact.</a:t>
            </a:r>
          </a:p>
          <a:p>
            <a:pPr algn="just">
              <a:defRPr/>
            </a:pPr>
            <a:endParaRPr lang="en-US" sz="1050" dirty="0" smtClean="0">
              <a:latin typeface="Times New Roman" pitchFamily="18" charset="0"/>
              <a:cs typeface="Times New Roman" pitchFamily="18" charset="0"/>
              <a:sym typeface="Symbol" pitchFamily="18" charset="2"/>
            </a:endParaRPr>
          </a:p>
          <a:p>
            <a:pPr algn="just">
              <a:defRPr/>
            </a:pPr>
            <a:r>
              <a:rPr lang="en-US" sz="2400" dirty="0" smtClean="0">
                <a:latin typeface="Times New Roman" pitchFamily="18" charset="0"/>
                <a:cs typeface="Times New Roman" pitchFamily="18" charset="0"/>
                <a:sym typeface="Symbol" pitchFamily="18" charset="2"/>
              </a:rPr>
              <a:t>The feeling of Love is the foundation of Undivided Society</a:t>
            </a:r>
            <a:endParaRPr lang="en-US" sz="2400"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9. Love</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28617B-61DB-4E8A-94D5-27BB5CF73944}"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CO-PO and PSO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Table 11"/>
          <p:cNvGraphicFramePr>
            <a:graphicFrameLocks noGrp="1"/>
          </p:cNvGraphicFramePr>
          <p:nvPr/>
        </p:nvGraphicFramePr>
        <p:xfrm>
          <a:off x="152389" y="1066800"/>
          <a:ext cx="8915411" cy="4572000"/>
        </p:xfrm>
        <a:graphic>
          <a:graphicData uri="http://schemas.openxmlformats.org/drawingml/2006/table">
            <a:tbl>
              <a:tblPr firstRow="1" bandRow="1">
                <a:tableStyleId>{5940675A-B579-460E-94D1-54222C63F5DA}</a:tableStyleId>
              </a:tblPr>
              <a:tblGrid>
                <a:gridCol w="609611"/>
                <a:gridCol w="685800"/>
                <a:gridCol w="685800"/>
                <a:gridCol w="761992"/>
                <a:gridCol w="685801"/>
                <a:gridCol w="685801"/>
                <a:gridCol w="685801"/>
                <a:gridCol w="685801"/>
                <a:gridCol w="685801"/>
                <a:gridCol w="554867"/>
                <a:gridCol w="816734"/>
                <a:gridCol w="685801"/>
                <a:gridCol w="685801"/>
              </a:tblGrid>
              <a:tr h="762000">
                <a:tc>
                  <a:txBody>
                    <a:bodyPr/>
                    <a:lstStyle/>
                    <a:p>
                      <a:pPr algn="ctr"/>
                      <a:r>
                        <a:rPr lang="en-US" b="1" dirty="0" smtClean="0"/>
                        <a:t>CO</a:t>
                      </a:r>
                      <a:endParaRPr lang="en-US" b="1" dirty="0"/>
                    </a:p>
                  </a:txBody>
                  <a:tcPr/>
                </a:tc>
                <a:tc>
                  <a:txBody>
                    <a:bodyPr/>
                    <a:lstStyle/>
                    <a:p>
                      <a:pPr algn="ctr"/>
                      <a:r>
                        <a:rPr lang="en-US" b="1" dirty="0" smtClean="0"/>
                        <a:t>PO-1</a:t>
                      </a:r>
                      <a:endParaRPr lang="en-US" b="1" dirty="0"/>
                    </a:p>
                  </a:txBody>
                  <a:tcPr/>
                </a:tc>
                <a:tc>
                  <a:txBody>
                    <a:bodyPr/>
                    <a:lstStyle/>
                    <a:p>
                      <a:pPr algn="ctr"/>
                      <a:r>
                        <a:rPr lang="en-US" b="1" dirty="0" smtClean="0"/>
                        <a:t>PO-2</a:t>
                      </a:r>
                      <a:endParaRPr lang="en-US" b="1" dirty="0"/>
                    </a:p>
                  </a:txBody>
                  <a:tcPr/>
                </a:tc>
                <a:tc>
                  <a:txBody>
                    <a:bodyPr/>
                    <a:lstStyle/>
                    <a:p>
                      <a:pPr algn="ctr"/>
                      <a:r>
                        <a:rPr lang="en-US" b="1" dirty="0" smtClean="0"/>
                        <a:t>PO-3</a:t>
                      </a:r>
                      <a:endParaRPr lang="en-US" b="1" dirty="0"/>
                    </a:p>
                  </a:txBody>
                  <a:tcPr/>
                </a:tc>
                <a:tc>
                  <a:txBody>
                    <a:bodyPr/>
                    <a:lstStyle/>
                    <a:p>
                      <a:pPr algn="ctr"/>
                      <a:r>
                        <a:rPr lang="en-US" b="1" dirty="0" smtClean="0"/>
                        <a:t>PO-4</a:t>
                      </a:r>
                      <a:endParaRPr lang="en-US" b="1" dirty="0"/>
                    </a:p>
                  </a:txBody>
                  <a:tcPr/>
                </a:tc>
                <a:tc>
                  <a:txBody>
                    <a:bodyPr/>
                    <a:lstStyle/>
                    <a:p>
                      <a:pPr algn="ctr"/>
                      <a:r>
                        <a:rPr lang="en-US" b="1" dirty="0" smtClean="0"/>
                        <a:t>PO-5</a:t>
                      </a:r>
                      <a:endParaRPr lang="en-US" b="1" dirty="0"/>
                    </a:p>
                  </a:txBody>
                  <a:tcPr/>
                </a:tc>
                <a:tc>
                  <a:txBody>
                    <a:bodyPr/>
                    <a:lstStyle/>
                    <a:p>
                      <a:pPr algn="ctr"/>
                      <a:r>
                        <a:rPr lang="en-US" b="1" dirty="0" smtClean="0"/>
                        <a:t>PO-6</a:t>
                      </a:r>
                      <a:endParaRPr lang="en-US" b="1" dirty="0"/>
                    </a:p>
                  </a:txBody>
                  <a:tcPr/>
                </a:tc>
                <a:tc>
                  <a:txBody>
                    <a:bodyPr/>
                    <a:lstStyle/>
                    <a:p>
                      <a:pPr algn="ctr"/>
                      <a:r>
                        <a:rPr lang="en-US" b="1" dirty="0" smtClean="0"/>
                        <a:t>PO-7</a:t>
                      </a:r>
                      <a:endParaRPr lang="en-US" b="1" dirty="0"/>
                    </a:p>
                  </a:txBody>
                  <a:tcPr/>
                </a:tc>
                <a:tc>
                  <a:txBody>
                    <a:bodyPr/>
                    <a:lstStyle/>
                    <a:p>
                      <a:pPr algn="ctr"/>
                      <a:r>
                        <a:rPr lang="en-US" b="1" dirty="0" smtClean="0"/>
                        <a:t>PO-8</a:t>
                      </a:r>
                      <a:endParaRPr lang="en-US" b="1" dirty="0"/>
                    </a:p>
                  </a:txBody>
                  <a:tcPr/>
                </a:tc>
                <a:tc>
                  <a:txBody>
                    <a:bodyPr/>
                    <a:lstStyle/>
                    <a:p>
                      <a:pPr algn="ctr"/>
                      <a:r>
                        <a:rPr lang="en-US" b="1" dirty="0" smtClean="0"/>
                        <a:t>PO-9</a:t>
                      </a:r>
                      <a:endParaRPr lang="en-US" b="1" dirty="0"/>
                    </a:p>
                  </a:txBody>
                  <a:tcPr/>
                </a:tc>
                <a:tc>
                  <a:txBody>
                    <a:bodyPr/>
                    <a:lstStyle/>
                    <a:p>
                      <a:pPr algn="ctr"/>
                      <a:r>
                        <a:rPr lang="en-US" b="1" dirty="0" smtClean="0"/>
                        <a:t>PO-10</a:t>
                      </a:r>
                      <a:endParaRPr lang="en-US" b="1" dirty="0"/>
                    </a:p>
                  </a:txBody>
                  <a:tcPr/>
                </a:tc>
                <a:tc>
                  <a:txBody>
                    <a:bodyPr/>
                    <a:lstStyle/>
                    <a:p>
                      <a:pPr algn="ctr"/>
                      <a:r>
                        <a:rPr lang="en-US" b="1" dirty="0" smtClean="0"/>
                        <a:t>PO-11</a:t>
                      </a:r>
                      <a:endParaRPr lang="en-US" b="1" dirty="0"/>
                    </a:p>
                  </a:txBody>
                  <a:tcPr/>
                </a:tc>
                <a:tc>
                  <a:txBody>
                    <a:bodyPr/>
                    <a:lstStyle/>
                    <a:p>
                      <a:pPr algn="ctr"/>
                      <a:r>
                        <a:rPr lang="en-US" b="1" dirty="0" smtClean="0"/>
                        <a:t>PO-12</a:t>
                      </a:r>
                      <a:endParaRPr lang="en-US" b="1" dirty="0"/>
                    </a:p>
                  </a:txBody>
                  <a:tcPr/>
                </a:tc>
              </a:tr>
              <a:tr h="762000">
                <a:tc>
                  <a:txBody>
                    <a:bodyPr/>
                    <a:lstStyle/>
                    <a:p>
                      <a:pPr algn="ctr"/>
                      <a:r>
                        <a:rPr lang="en-US" dirty="0" smtClean="0"/>
                        <a:t>CO1</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762000">
                <a:tc>
                  <a:txBody>
                    <a:bodyPr/>
                    <a:lstStyle/>
                    <a:p>
                      <a:pPr algn="ctr"/>
                      <a:r>
                        <a:rPr lang="en-US" sz="2000" b="1" dirty="0" smtClean="0">
                          <a:solidFill>
                            <a:srgbClr val="FF0000"/>
                          </a:solidFill>
                        </a:rPr>
                        <a:t>CO2</a:t>
                      </a:r>
                      <a:endParaRPr lang="en-US" sz="20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c>
                  <a:txBody>
                    <a:bodyPr/>
                    <a:lstStyle/>
                    <a:p>
                      <a:pPr algn="ctr"/>
                      <a:r>
                        <a:rPr lang="en-US" sz="2800" b="1" dirty="0" smtClean="0">
                          <a:solidFill>
                            <a:srgbClr val="FF0000"/>
                          </a:solidFill>
                        </a:rPr>
                        <a:t>1</a:t>
                      </a:r>
                      <a:endParaRPr lang="en-US" sz="2800" b="1" dirty="0">
                        <a:solidFill>
                          <a:srgbClr val="FF0000"/>
                        </a:solidFill>
                      </a:endParaRPr>
                    </a:p>
                  </a:txBody>
                  <a:tcPr/>
                </a:tc>
                <a:tc>
                  <a:txBody>
                    <a:bodyPr/>
                    <a:lstStyle/>
                    <a:p>
                      <a:pPr algn="ctr"/>
                      <a:r>
                        <a:rPr lang="en-US" sz="2800" b="1" dirty="0" smtClean="0">
                          <a:solidFill>
                            <a:srgbClr val="FF0000"/>
                          </a:solidFill>
                        </a:rPr>
                        <a:t>2</a:t>
                      </a:r>
                      <a:endParaRPr lang="en-US" sz="2800" b="1" dirty="0">
                        <a:solidFill>
                          <a:srgbClr val="FF0000"/>
                        </a:solidFill>
                      </a:endParaRPr>
                    </a:p>
                  </a:txBody>
                  <a:tcPr/>
                </a:tc>
              </a:tr>
              <a:tr h="762000">
                <a:tc>
                  <a:txBody>
                    <a:bodyPr/>
                    <a:lstStyle/>
                    <a:p>
                      <a:pPr algn="ctr"/>
                      <a:r>
                        <a:rPr lang="en-US" dirty="0" smtClean="0"/>
                        <a:t>CO3</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r>
              <a:tr h="762000">
                <a:tc>
                  <a:txBody>
                    <a:bodyPr/>
                    <a:lstStyle/>
                    <a:p>
                      <a:pPr algn="ctr"/>
                      <a:r>
                        <a:rPr lang="en-US" dirty="0" smtClean="0"/>
                        <a:t>CO4</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2</a:t>
                      </a:r>
                      <a:endParaRPr lang="en-US" dirty="0"/>
                    </a:p>
                  </a:txBody>
                  <a:tcPr/>
                </a:tc>
              </a:tr>
              <a:tr h="762000">
                <a:tc>
                  <a:txBody>
                    <a:bodyPr/>
                    <a:lstStyle/>
                    <a:p>
                      <a:pPr algn="ctr"/>
                      <a:r>
                        <a:rPr lang="en-US" dirty="0" smtClean="0"/>
                        <a:t>CO5</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a:t>
                      </a:r>
                      <a:endParaRPr lang="en-US" dirty="0"/>
                    </a:p>
                  </a:txBody>
                  <a:tcPr/>
                </a:tc>
                <a:tc>
                  <a:txBody>
                    <a:bodyPr/>
                    <a:lstStyle/>
                    <a:p>
                      <a:pPr algn="ctr"/>
                      <a:r>
                        <a:rPr lang="en-US" dirty="0" smtClean="0"/>
                        <a:t>2</a:t>
                      </a:r>
                      <a:endParaRPr lang="en-US" dirty="0"/>
                    </a:p>
                  </a:txBody>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Negative Sentiments</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8306" name="Picture 2" descr="How Companies Can Use Sentiment Analysis to Improve Their Businesses"/>
          <p:cNvPicPr>
            <a:picLocks noChangeAspect="1" noChangeArrowheads="1"/>
          </p:cNvPicPr>
          <p:nvPr/>
        </p:nvPicPr>
        <p:blipFill>
          <a:blip r:embed="rId3"/>
          <a:srcRect/>
          <a:stretch>
            <a:fillRect/>
          </a:stretch>
        </p:blipFill>
        <p:spPr bwMode="auto">
          <a:xfrm>
            <a:off x="488008" y="1295400"/>
            <a:ext cx="8274992" cy="44196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just"/>
            <a:r>
              <a:rPr lang="en-US" sz="2800" dirty="0" smtClean="0">
                <a:latin typeface="Times New Roman" pitchFamily="18" charset="0"/>
                <a:cs typeface="Times New Roman" pitchFamily="18" charset="0"/>
              </a:rPr>
              <a:t>Stop Justifying. </a:t>
            </a:r>
          </a:p>
          <a:p>
            <a:pPr algn="just"/>
            <a:r>
              <a:rPr lang="en-US" sz="2800" dirty="0" smtClean="0">
                <a:latin typeface="Times New Roman" pitchFamily="18" charset="0"/>
                <a:cs typeface="Times New Roman" pitchFamily="18" charset="0"/>
              </a:rPr>
              <a:t>Stop Making Excuses.</a:t>
            </a:r>
          </a:p>
          <a:p>
            <a:pPr algn="just"/>
            <a:r>
              <a:rPr lang="en-US" sz="2800" dirty="0" smtClean="0">
                <a:latin typeface="Times New Roman" pitchFamily="18" charset="0"/>
                <a:cs typeface="Times New Roman" pitchFamily="18" charset="0"/>
              </a:rPr>
              <a:t>Start Taking Responsibility. </a:t>
            </a:r>
          </a:p>
          <a:p>
            <a:pPr algn="just"/>
            <a:r>
              <a:rPr lang="en-US" sz="2800" dirty="0" smtClean="0">
                <a:latin typeface="Times New Roman" pitchFamily="18" charset="0"/>
                <a:cs typeface="Times New Roman" pitchFamily="18" charset="0"/>
              </a:rPr>
              <a:t>Rise Above Other People's Opinions. </a:t>
            </a:r>
          </a:p>
          <a:p>
            <a:pPr algn="just"/>
            <a:r>
              <a:rPr lang="en-US" sz="2800" dirty="0" smtClean="0">
                <a:latin typeface="Times New Roman" pitchFamily="18" charset="0"/>
                <a:cs typeface="Times New Roman" pitchFamily="18" charset="0"/>
              </a:rPr>
              <a:t>Quit Your Negative Habits and Avoid Bad Influences. </a:t>
            </a:r>
          </a:p>
          <a:p>
            <a:pPr algn="just"/>
            <a:r>
              <a:rPr lang="en-US" sz="2800" dirty="0" smtClean="0">
                <a:latin typeface="Times New Roman" pitchFamily="18" charset="0"/>
                <a:cs typeface="Times New Roman" pitchFamily="18" charset="0"/>
              </a:rPr>
              <a:t>Think Before You Respond. </a:t>
            </a:r>
          </a:p>
          <a:p>
            <a:pPr algn="just"/>
            <a:r>
              <a:rPr lang="en-US" sz="2800" dirty="0" smtClean="0">
                <a:latin typeface="Times New Roman" pitchFamily="18" charset="0"/>
                <a:cs typeface="Times New Roman" pitchFamily="18" charset="0"/>
              </a:rPr>
              <a:t>Be Grateful.</a:t>
            </a:r>
          </a:p>
          <a:p>
            <a:pPr algn="just"/>
            <a:r>
              <a:rPr lang="en-US" sz="2800" dirty="0" smtClean="0">
                <a:latin typeface="Times New Roman" pitchFamily="18" charset="0"/>
                <a:cs typeface="Times New Roman" pitchFamily="18" charset="0"/>
              </a:rPr>
              <a:t>Remove “I Can't” From Your Vocabulary.</a:t>
            </a:r>
          </a:p>
          <a:p>
            <a:pPr algn="just">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latin typeface="Times New Roman" pitchFamily="18" charset="0"/>
                <a:cs typeface="Times New Roman" pitchFamily="18" charset="0"/>
              </a:rPr>
              <a:t>Overcoming Negative Sentiments</a:t>
            </a:r>
            <a:endParaRPr lang="en-US" sz="3400" b="1" dirty="0">
              <a:solidFill>
                <a:schemeClr val="tx1"/>
              </a:solidFill>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Ethical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 is knowing  the difference between right and  wrong.</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Core values and feelings play a pivotal role towards developing a harmonious society.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One must not get trapped in the negative sentiments as these can kill one’s creativity, innovation, interest and hinder the growth and development. </a:t>
            </a: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Summary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4724400"/>
          </a:xfrm>
        </p:spPr>
        <p:txBody>
          <a:bodyPr>
            <a:normAutofit/>
          </a:bodyPr>
          <a:lstStyle/>
          <a:p>
            <a:pPr marL="457200" indent="-457200">
              <a:buAutoNum type="arabicPeriod"/>
            </a:pPr>
            <a:r>
              <a:rPr lang="en-US" sz="2400" dirty="0" smtClean="0">
                <a:latin typeface="Times New Roman" pitchFamily="18" charset="0"/>
                <a:cs typeface="Times New Roman" pitchFamily="18" charset="0"/>
              </a:rPr>
              <a:t>Explain the ethical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a:t>
            </a:r>
          </a:p>
          <a:p>
            <a:pPr marL="457200" indent="-457200">
              <a:buAutoNum type="arabicPeriod"/>
            </a:pPr>
            <a:r>
              <a:rPr lang="en-US" sz="2400" dirty="0" smtClean="0">
                <a:latin typeface="Times New Roman" pitchFamily="18" charset="0"/>
                <a:cs typeface="Times New Roman" pitchFamily="18" charset="0"/>
              </a:rPr>
              <a:t>Discuss the need &amp; importance of ethical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a:t>
            </a:r>
          </a:p>
          <a:p>
            <a:pPr marL="457200" indent="-457200">
              <a:buAutoNum type="arabicPeriod"/>
            </a:pPr>
            <a:r>
              <a:rPr lang="en-US" sz="2400" dirty="0" smtClean="0">
                <a:latin typeface="Times New Roman" pitchFamily="18" charset="0"/>
                <a:cs typeface="Times New Roman" pitchFamily="18" charset="0"/>
              </a:rPr>
              <a:t> Explain various elements that are consisted in ethical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a:t>
            </a:r>
          </a:p>
          <a:p>
            <a:pPr marL="457200" indent="-457200">
              <a:buAutoNum type="arabicPeriod"/>
            </a:pPr>
            <a:r>
              <a:rPr lang="en-US" sz="2400" dirty="0" smtClean="0">
                <a:latin typeface="Times New Roman" pitchFamily="18" charset="0"/>
                <a:cs typeface="Times New Roman" pitchFamily="18" charset="0"/>
              </a:rPr>
              <a:t>Discuss various perspective of ethical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 </a:t>
            </a:r>
          </a:p>
          <a:p>
            <a:pPr marL="457200" indent="-457200">
              <a:buAutoNum type="arabicPeriod"/>
            </a:pPr>
            <a:r>
              <a:rPr lang="en-US" sz="2400" dirty="0" smtClean="0">
                <a:latin typeface="Times New Roman" pitchFamily="18" charset="0"/>
                <a:cs typeface="Times New Roman" pitchFamily="18" charset="0"/>
              </a:rPr>
              <a:t>Explain the ethical development model.</a:t>
            </a:r>
          </a:p>
          <a:p>
            <a:pPr marL="457200" indent="-457200">
              <a:buAutoNum type="arabicPeriod"/>
            </a:pPr>
            <a:r>
              <a:rPr lang="en-US" sz="2400" dirty="0" smtClean="0">
                <a:latin typeface="Times New Roman" pitchFamily="18" charset="0"/>
                <a:cs typeface="Times New Roman" pitchFamily="18" charset="0"/>
              </a:rPr>
              <a:t>Why trust is necessary in relationships?</a:t>
            </a:r>
          </a:p>
          <a:p>
            <a:pPr marL="457200" indent="-457200">
              <a:buAutoNum type="arabicPeriod"/>
            </a:pPr>
            <a:r>
              <a:rPr lang="en-US" sz="2400" dirty="0" smtClean="0">
                <a:latin typeface="Times New Roman" pitchFamily="18" charset="0"/>
                <a:cs typeface="Times New Roman" pitchFamily="18" charset="0"/>
              </a:rPr>
              <a:t>Explain the core feelings of Respect &amp; Affection.</a:t>
            </a:r>
          </a:p>
          <a:p>
            <a:pPr marL="457200" indent="-457200">
              <a:buAutoNum type="arabicPeriod"/>
            </a:pPr>
            <a:r>
              <a:rPr lang="en-US" sz="2400" dirty="0" smtClean="0">
                <a:latin typeface="Times New Roman" pitchFamily="18" charset="0"/>
                <a:cs typeface="Times New Roman" pitchFamily="18" charset="0"/>
              </a:rPr>
              <a:t>How would you define glory and gratitude?</a:t>
            </a:r>
          </a:p>
          <a:p>
            <a:pPr marL="457200" indent="-457200">
              <a:buAutoNum type="arabicPeriod"/>
            </a:pPr>
            <a:r>
              <a:rPr lang="en-US" sz="2400" dirty="0" smtClean="0">
                <a:latin typeface="Times New Roman" pitchFamily="18" charset="0"/>
                <a:cs typeface="Times New Roman" pitchFamily="18" charset="0"/>
              </a:rPr>
              <a:t>Discuss the care &amp; guidance.</a:t>
            </a:r>
          </a:p>
          <a:p>
            <a:pPr marL="457200" indent="-457200">
              <a:buAutoNum type="arabicPeriod"/>
            </a:pPr>
            <a:r>
              <a:rPr lang="en-US" sz="2400" dirty="0" smtClean="0">
                <a:latin typeface="Times New Roman" pitchFamily="18" charset="0"/>
                <a:cs typeface="Times New Roman" pitchFamily="18" charset="0"/>
              </a:rPr>
              <a:t>Explain the love as a complete value.</a:t>
            </a:r>
          </a:p>
          <a:p>
            <a:pPr marL="457200" indent="-457200">
              <a:buAutoNum type="arabicPeriod"/>
            </a:pPr>
            <a:endParaRPr lang="en-US" sz="2400" dirty="0" smtClean="0">
              <a:latin typeface="Times New Roman" pitchFamily="18" charset="0"/>
              <a:cs typeface="Times New Roman" pitchFamily="18" charset="0"/>
            </a:endParaRPr>
          </a:p>
          <a:p>
            <a:pPr marL="457200" indent="-457200">
              <a:buAutoNum type="arabicPeriod"/>
            </a:pPr>
            <a:endParaRPr lang="en-US" sz="2400" dirty="0" smtClean="0">
              <a:latin typeface="Times New Roman" pitchFamily="18" charset="0"/>
              <a:cs typeface="Times New Roman" pitchFamily="18" charset="0"/>
            </a:endParaRPr>
          </a:p>
          <a:p>
            <a:pPr marL="457200" indent="-457200">
              <a:buAutoNum type="arabicPeriod"/>
            </a:pPr>
            <a:endParaRPr lang="en-US" sz="2400" dirty="0" smtClean="0">
              <a:latin typeface="Times New Roman" pitchFamily="18" charset="0"/>
              <a:cs typeface="Times New Roman" pitchFamily="18" charset="0"/>
            </a:endParaRPr>
          </a:p>
          <a:p>
            <a:pPr marL="457200" indent="-457200">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Quiz</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smtClean="0">
                <a:solidFill>
                  <a:schemeClr val="tx1"/>
                </a:solidFill>
                <a:latin typeface="Times New Roman" pitchFamily="18" charset="0"/>
                <a:cs typeface="Times New Roman" pitchFamily="18" charset="0"/>
              </a:rPr>
              <a:t>Definite human conduct: universal human goal, developing human consciousness in values, policy, and character. </a:t>
            </a:r>
          </a:p>
          <a:p>
            <a:endParaRPr lang="en-US" sz="2400" b="1" dirty="0" smtClean="0">
              <a:solidFill>
                <a:schemeClr val="tx1"/>
              </a:solidFill>
              <a:latin typeface="Times New Roman" pitchFamily="18" charset="0"/>
              <a:cs typeface="Times New Roman" pitchFamily="18" charset="0"/>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rPr>
              <a:t>Harsh </a:t>
            </a:r>
            <a:r>
              <a:rPr lang="en-US" sz="2400" dirty="0" err="1" smtClean="0">
                <a:solidFill>
                  <a:schemeClr val="tx1"/>
                </a:solidFill>
              </a:rPr>
              <a:t>Awasthi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Assistant</a:t>
            </a:r>
            <a:r>
              <a:rPr kumimoji="0" lang="en-US" sz="2400" b="0" i="0" u="none" strike="noStrike" kern="1200" cap="none" spc="0" normalizeH="0" noProof="0" dirty="0" smtClean="0">
                <a:ln>
                  <a:noFill/>
                </a:ln>
                <a:solidFill>
                  <a:schemeClr val="tx1"/>
                </a:solidFill>
                <a:effectLst/>
                <a:uLnTx/>
                <a:uFillTx/>
                <a:latin typeface="+mn-lt"/>
                <a:ea typeface="+mn-ea"/>
                <a:cs typeface="+mn-cs"/>
              </a:rPr>
              <a:t> Professor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MBA</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II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algn="ctr"/>
            <a:r>
              <a:rPr lang="en-US" sz="2800" b="1" dirty="0" smtClean="0">
                <a:solidFill>
                  <a:schemeClr val="tx1"/>
                </a:solidFill>
              </a:rPr>
              <a:t>Design Thinking</a:t>
            </a:r>
            <a:endParaRPr lang="en-US" sz="2800" b="1" dirty="0">
              <a:solidFill>
                <a:schemeClr val="tx1"/>
              </a:solidFill>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chemeClr val="tx1"/>
                </a:solidFill>
              </a:rPr>
              <a:t>B Tech II Semester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24384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To understand the definite human conduct.</a:t>
            </a:r>
          </a:p>
          <a:p>
            <a:pPr algn="just">
              <a:buNone/>
            </a:pP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To understand the human consciousness in values policies &amp; character.  </a:t>
            </a:r>
          </a:p>
          <a:p>
            <a:pPr algn="just"/>
            <a:endParaRPr lang="en-US" sz="2800" dirty="0" smtClean="0">
              <a:latin typeface="Times New Roman" panose="02020603050405020304" pitchFamily="18" charset="0"/>
              <a:cs typeface="Times New Roman" panose="02020603050405020304" pitchFamily="18" charset="0"/>
            </a:endParaRPr>
          </a:p>
          <a:p>
            <a:pPr algn="just">
              <a:buNone/>
            </a:pPr>
            <a:endParaRPr lang="en-US" sz="2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Session Objectives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752382" y="2362200"/>
          <a:ext cx="7858218" cy="1447800"/>
        </p:xfrm>
        <a:graphic>
          <a:graphicData uri="http://schemas.openxmlformats.org/drawingml/2006/table">
            <a:tbl>
              <a:tblPr/>
              <a:tblGrid>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just"/>
                      <a:r>
                        <a:rPr lang="en-US" sz="2400" dirty="0" smtClean="0">
                          <a:latin typeface="Times New Roman" pitchFamily="18" charset="0"/>
                          <a:cs typeface="Times New Roman" pitchFamily="18" charset="0"/>
                        </a:rPr>
                        <a:t>Definite human conduct:</a:t>
                      </a:r>
                      <a:r>
                        <a:rPr lang="en-US" sz="2400" baseline="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universal human goal, developing human consciousness in values, policy, and character.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334000"/>
          </a:xfrm>
        </p:spPr>
        <p:txBody>
          <a:bodyPr>
            <a:normAutofit/>
          </a:bodyPr>
          <a:lstStyle/>
          <a:p>
            <a:pPr algn="just"/>
            <a:r>
              <a:rPr lang="en-US" sz="2800" dirty="0" smtClean="0">
                <a:latin typeface="Times New Roman" pitchFamily="18" charset="0"/>
                <a:cs typeface="Times New Roman" pitchFamily="18" charset="0"/>
              </a:rPr>
              <a:t>Ethical </a:t>
            </a:r>
            <a:r>
              <a:rPr lang="en-US" sz="2800" dirty="0" err="1" smtClean="0">
                <a:latin typeface="Times New Roman" pitchFamily="18" charset="0"/>
                <a:cs typeface="Times New Roman" pitchFamily="18" charset="0"/>
              </a:rPr>
              <a:t>behaviour</a:t>
            </a:r>
            <a:r>
              <a:rPr lang="en-US" sz="2800" dirty="0" smtClean="0">
                <a:latin typeface="Times New Roman" pitchFamily="18" charset="0"/>
                <a:cs typeface="Times New Roman" pitchFamily="18" charset="0"/>
              </a:rPr>
              <a:t> is knowing the difference between right and  wrong.</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Core values and feelings play a pivotal role towards developing a harmonious society.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One must not get trapped in the negative sentiments as these can kill one’s creativity, innovation, interest and hinder the growth and development. </a:t>
            </a:r>
          </a:p>
          <a:p>
            <a:pPr>
              <a:buNone/>
            </a:pPr>
            <a:endParaRPr lang="en-US" sz="2800" b="1" dirty="0"/>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lgn="just"/>
            <a:r>
              <a:rPr lang="en-US" sz="2800" dirty="0" smtClean="0">
                <a:latin typeface="Times New Roman" pitchFamily="18" charset="0"/>
                <a:cs typeface="Times New Roman" pitchFamily="18" charset="0"/>
              </a:rPr>
              <a:t>Conduct that does not change with the time and space.</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right understanding gained through self-exploration enables us to indentify the definitiveness of human conduct.</a:t>
            </a:r>
          </a:p>
          <a:p>
            <a:pPr algn="just">
              <a:buNone/>
            </a:pPr>
            <a:endParaRPr lang="en-US" sz="2800" dirty="0" smtClean="0">
              <a:latin typeface="Times New Roman" pitchFamily="18" charset="0"/>
              <a:cs typeface="Times New Roman" pitchFamily="18" charset="0"/>
            </a:endParaRPr>
          </a:p>
          <a:p>
            <a:pPr algn="just"/>
            <a:r>
              <a:rPr lang="en-GB" sz="2800" dirty="0" smtClean="0">
                <a:latin typeface="Times New Roman" pitchFamily="18" charset="0"/>
                <a:cs typeface="Times New Roman" pitchFamily="18" charset="0"/>
              </a:rPr>
              <a:t>The role of </a:t>
            </a:r>
            <a:r>
              <a:rPr lang="en-GB" sz="2800" dirty="0" smtClean="0">
                <a:solidFill>
                  <a:srgbClr val="FF0000"/>
                </a:solidFill>
                <a:latin typeface="Times New Roman" pitchFamily="18" charset="0"/>
                <a:cs typeface="Times New Roman" pitchFamily="18" charset="0"/>
              </a:rPr>
              <a:t>Education</a:t>
            </a:r>
            <a:r>
              <a:rPr lang="en-GB" sz="2800" dirty="0" smtClean="0">
                <a:latin typeface="Times New Roman" pitchFamily="18" charset="0"/>
                <a:cs typeface="Times New Roman" pitchFamily="18" charset="0"/>
              </a:rPr>
              <a:t> is to facilitate the development of the competence to live with Definite Human </a:t>
            </a:r>
            <a:r>
              <a:rPr lang="en-GB" sz="2800" dirty="0" smtClean="0">
                <a:solidFill>
                  <a:srgbClr val="0070C0"/>
                </a:solidFill>
                <a:latin typeface="Times New Roman" pitchFamily="18" charset="0"/>
                <a:cs typeface="Times New Roman" pitchFamily="18" charset="0"/>
              </a:rPr>
              <a:t>Conduct.</a:t>
            </a:r>
          </a:p>
          <a:p>
            <a:pPr algn="just">
              <a:buNone/>
            </a:pPr>
            <a:r>
              <a:rPr lang="en-US" sz="2800" dirty="0" smtClean="0">
                <a:latin typeface="Times New Roman" pitchFamily="18" charset="0"/>
                <a:cs typeface="Times New Roman" pitchFamily="18" charset="0"/>
              </a:rPr>
              <a:t> </a:t>
            </a:r>
          </a:p>
          <a:p>
            <a:pPr marL="285750" indent="-457200">
              <a:buFont typeface="Symbol" pitchFamily="18" charset="2"/>
              <a:buNone/>
              <a:defRPr/>
            </a:pPr>
            <a:r>
              <a:rPr lang="en-US" sz="2600" dirty="0" smtClean="0">
                <a:solidFill>
                  <a:srgbClr val="FF0000"/>
                </a:solidFill>
                <a:latin typeface="Times New Roman" pitchFamily="18" charset="0"/>
                <a:cs typeface="Times New Roman" pitchFamily="18" charset="0"/>
              </a:rPr>
              <a:t>Education – All inputs from family, formal education, society</a:t>
            </a:r>
          </a:p>
          <a:p>
            <a:pPr algn="just">
              <a:buNone/>
            </a:pPr>
            <a:r>
              <a:rPr lang="en-US" sz="2600" dirty="0" smtClean="0">
                <a:solidFill>
                  <a:srgbClr val="0070C0"/>
                </a:solidFill>
                <a:latin typeface="Times New Roman" pitchFamily="18" charset="0"/>
                <a:cs typeface="Times New Roman" pitchFamily="18" charset="0"/>
              </a:rPr>
              <a:t>Conduct in accordance with one's Natural Acceptance</a:t>
            </a:r>
            <a:endParaRPr lang="en-US" sz="2600" dirty="0">
              <a:solidFill>
                <a:srgbClr val="0070C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Definite Human Conduct</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marL="457200" indent="-457200">
              <a:spcAft>
                <a:spcPct val="10000"/>
              </a:spcAft>
              <a:buFont typeface="+mj-lt"/>
              <a:buAutoNum type="arabicPeriod"/>
              <a:defRPr/>
            </a:pPr>
            <a:r>
              <a:rPr lang="en-US" sz="2800" dirty="0" smtClean="0">
                <a:latin typeface="Times New Roman" pitchFamily="18" charset="0"/>
                <a:cs typeface="Times New Roman" pitchFamily="18" charset="0"/>
              </a:rPr>
              <a:t>Happiness</a:t>
            </a:r>
          </a:p>
          <a:p>
            <a:pPr marL="457200" indent="-457200">
              <a:spcAft>
                <a:spcPct val="10000"/>
              </a:spcAft>
              <a:buFont typeface="+mj-lt"/>
              <a:buAutoNum type="arabicPeriod"/>
              <a:defRPr/>
            </a:pPr>
            <a:r>
              <a:rPr lang="en-US" sz="2800" dirty="0" smtClean="0">
                <a:latin typeface="Times New Roman" pitchFamily="18" charset="0"/>
                <a:cs typeface="Times New Roman" pitchFamily="18" charset="0"/>
              </a:rPr>
              <a:t>Prosperity</a:t>
            </a:r>
          </a:p>
          <a:p>
            <a:pPr marL="457200" indent="-457200">
              <a:spcAft>
                <a:spcPct val="10000"/>
              </a:spcAft>
              <a:buFont typeface="+mj-lt"/>
              <a:buAutoNum type="arabicPeriod"/>
              <a:defRPr/>
            </a:pPr>
            <a:r>
              <a:rPr lang="en-US" sz="2800" dirty="0" smtClean="0">
                <a:latin typeface="Times New Roman" pitchFamily="18" charset="0"/>
                <a:cs typeface="Times New Roman" pitchFamily="18" charset="0"/>
              </a:rPr>
              <a:t>The continuity of Happiness &amp; Prosperity</a:t>
            </a:r>
          </a:p>
          <a:p>
            <a:pPr lvl="1" indent="-457200">
              <a:spcAft>
                <a:spcPct val="10000"/>
              </a:spcAft>
              <a:buFont typeface="Wingdings" pitchFamily="2" charset="2"/>
              <a:buNone/>
              <a:defRPr/>
            </a:pPr>
            <a:endParaRPr lang="en-US" dirty="0" smtClean="0">
              <a:latin typeface="Times New Roman" pitchFamily="18" charset="0"/>
              <a:cs typeface="Times New Roman" pitchFamily="18" charset="0"/>
            </a:endParaRPr>
          </a:p>
          <a:p>
            <a:pPr marL="457200" indent="-457200">
              <a:spcAft>
                <a:spcPct val="10000"/>
              </a:spcAft>
              <a:buFont typeface="Symbol" pitchFamily="18" charset="2"/>
              <a:buNone/>
              <a:defRPr/>
            </a:pPr>
            <a:r>
              <a:rPr lang="en-US" sz="2800" dirty="0" smtClean="0">
                <a:latin typeface="Times New Roman" pitchFamily="18" charset="0"/>
                <a:cs typeface="Times New Roman" pitchFamily="18" charset="0"/>
              </a:rPr>
              <a:t>Let us find out:</a:t>
            </a:r>
          </a:p>
          <a:p>
            <a:pPr marL="685800" lvl="1" indent="-457200">
              <a:spcAft>
                <a:spcPct val="10000"/>
              </a:spcAft>
              <a:buFont typeface="+mj-lt"/>
              <a:buAutoNum type="arabicPeriod"/>
              <a:defRPr/>
            </a:pPr>
            <a:r>
              <a:rPr lang="en-US" dirty="0" smtClean="0">
                <a:latin typeface="Times New Roman" pitchFamily="18" charset="0"/>
                <a:cs typeface="Times New Roman" pitchFamily="18" charset="0"/>
              </a:rPr>
              <a:t>Do we desire for Happiness?</a:t>
            </a:r>
          </a:p>
          <a:p>
            <a:pPr marL="685800" lvl="1" indent="-457200">
              <a:spcAft>
                <a:spcPct val="10000"/>
              </a:spcAft>
              <a:buFont typeface="+mj-lt"/>
              <a:buAutoNum type="arabicPeriod"/>
              <a:defRPr/>
            </a:pPr>
            <a:r>
              <a:rPr lang="en-US" dirty="0" smtClean="0">
                <a:latin typeface="Times New Roman" pitchFamily="18" charset="0"/>
                <a:cs typeface="Times New Roman" pitchFamily="18" charset="0"/>
              </a:rPr>
              <a:t>Do we desire for Prosperity?</a:t>
            </a:r>
          </a:p>
          <a:p>
            <a:pPr marL="685800" lvl="1" indent="-457200">
              <a:spcAft>
                <a:spcPct val="10000"/>
              </a:spcAft>
              <a:buFont typeface="+mj-lt"/>
              <a:buAutoNum type="arabicPeriod"/>
              <a:defRPr/>
            </a:pPr>
            <a:r>
              <a:rPr lang="en-US" dirty="0" smtClean="0">
                <a:latin typeface="Times New Roman" pitchFamily="18" charset="0"/>
                <a:cs typeface="Times New Roman" pitchFamily="18" charset="0"/>
              </a:rPr>
              <a:t>Do we desire for the continuity of both (happiness &amp; prosperity)?</a:t>
            </a:r>
          </a:p>
          <a:p>
            <a:pPr>
              <a:buNone/>
            </a:pP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Universal Human Goal</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257800"/>
          </a:xfrm>
        </p:spPr>
        <p:txBody>
          <a:bodyPr>
            <a:normAutofit/>
          </a:bodyPr>
          <a:lstStyle/>
          <a:p>
            <a:pPr algn="just">
              <a:buNone/>
            </a:pPr>
            <a:r>
              <a:rPr lang="en-US" sz="2400" dirty="0" smtClean="0">
                <a:latin typeface="Times New Roman" pitchFamily="18" charset="0"/>
                <a:cs typeface="Times New Roman" pitchFamily="18" charset="0"/>
              </a:rPr>
              <a:t>Student should have general understanding of: </a:t>
            </a:r>
          </a:p>
          <a:p>
            <a:pPr algn="just"/>
            <a:r>
              <a:rPr lang="en-US" sz="2400" dirty="0" smtClean="0">
                <a:latin typeface="Times New Roman" pitchFamily="18" charset="0"/>
                <a:cs typeface="Times New Roman" pitchFamily="18" charset="0"/>
              </a:rPr>
              <a:t>Individual and social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General communication </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In the previous  Unit-1 we discussed about:</a:t>
            </a:r>
          </a:p>
          <a:p>
            <a:pPr algn="just"/>
            <a:r>
              <a:rPr lang="en-US" sz="2400" dirty="0" smtClean="0">
                <a:latin typeface="Times New Roman" pitchFamily="18" charset="0"/>
                <a:cs typeface="Times New Roman" pitchFamily="18" charset="0"/>
              </a:rPr>
              <a:t>Introduction to design thinking</a:t>
            </a:r>
          </a:p>
          <a:p>
            <a:pPr algn="just"/>
            <a:r>
              <a:rPr lang="en-US" sz="2400" dirty="0" smtClean="0">
                <a:latin typeface="Times New Roman" pitchFamily="18" charset="0"/>
                <a:cs typeface="Times New Roman" pitchFamily="18" charset="0"/>
              </a:rPr>
              <a:t>Elements and principles of design thinking.</a:t>
            </a:r>
          </a:p>
          <a:p>
            <a:pPr algn="just"/>
            <a:r>
              <a:rPr lang="en-US" sz="2400" dirty="0" smtClean="0">
                <a:latin typeface="Times New Roman" pitchFamily="18" charset="0"/>
                <a:cs typeface="Times New Roman" pitchFamily="18" charset="0"/>
              </a:rPr>
              <a:t>13 musical notes for design mindset</a:t>
            </a:r>
          </a:p>
          <a:p>
            <a:pPr algn="just"/>
            <a:r>
              <a:rPr lang="en-US" sz="2400" dirty="0" smtClean="0">
                <a:latin typeface="Times New Roman" pitchFamily="18" charset="0"/>
                <a:cs typeface="Times New Roman" pitchFamily="18" charset="0"/>
              </a:rPr>
              <a:t>Design approaches across the world</a:t>
            </a:r>
          </a:p>
          <a:p>
            <a:pPr algn="just"/>
            <a:endParaRPr lang="en-US" sz="2400"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7130755-49F4-4D82-AD3C-3AB01DDA3086}"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Prerequisites and </a:t>
            </a:r>
            <a:r>
              <a:rPr kumimoji="0" lang="en-US" sz="3400" b="1" i="0" u="none" strike="noStrike" kern="1200" cap="none" spc="0" normalizeH="0" noProof="0" dirty="0" smtClean="0">
                <a:ln>
                  <a:noFill/>
                </a:ln>
                <a:solidFill>
                  <a:schemeClr val="dk1"/>
                </a:solidFill>
                <a:effectLst/>
                <a:uLnTx/>
                <a:uFillTx/>
                <a:latin typeface="+mn-lt"/>
                <a:ea typeface="+mn-ea"/>
                <a:cs typeface="+mn-cs"/>
              </a:rPr>
              <a:t>Recap of Unit-1</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Right Understanding</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07522" name="Picture 2"/>
          <p:cNvPicPr>
            <a:picLocks noGrp="1" noChangeAspect="1" noChangeArrowheads="1"/>
          </p:cNvPicPr>
          <p:nvPr>
            <p:ph idx="1"/>
          </p:nvPr>
        </p:nvPicPr>
        <p:blipFill>
          <a:blip r:embed="rId3"/>
          <a:srcRect/>
          <a:stretch>
            <a:fillRect/>
          </a:stretch>
        </p:blipFill>
        <p:spPr bwMode="auto">
          <a:xfrm>
            <a:off x="727529" y="1495425"/>
            <a:ext cx="7883071" cy="3762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
        <p:nvSpPr>
          <p:cNvPr id="7" name="Title 1"/>
          <p:cNvSpPr txBox="1">
            <a:spLocks/>
          </p:cNvSpPr>
          <p:nvPr/>
        </p:nvSpPr>
        <p:spPr>
          <a:xfrm>
            <a:off x="1371600" y="1"/>
            <a:ext cx="7772400" cy="457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solidFill>
                  <a:schemeClr val="tx1"/>
                </a:solidFill>
              </a:rPr>
              <a:t>Animal Consciousness </a:t>
            </a:r>
            <a:r>
              <a:rPr lang="en-US" sz="2800" b="1" smtClean="0">
                <a:solidFill>
                  <a:schemeClr val="tx1"/>
                </a:solidFill>
              </a:rPr>
              <a:t>to Human </a:t>
            </a:r>
            <a:r>
              <a:rPr lang="en-US" sz="2800" b="1" dirty="0" smtClean="0">
                <a:solidFill>
                  <a:schemeClr val="tx1"/>
                </a:solidFill>
              </a:rPr>
              <a:t>C</a:t>
            </a:r>
            <a:r>
              <a:rPr lang="en-US" sz="2800" b="1" smtClean="0">
                <a:solidFill>
                  <a:schemeClr val="tx1"/>
                </a:solidFill>
              </a:rPr>
              <a:t>onsciousness</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Up Arrow 8"/>
          <p:cNvSpPr/>
          <p:nvPr/>
        </p:nvSpPr>
        <p:spPr>
          <a:xfrm rot="2158268">
            <a:off x="4730750" y="3522663"/>
            <a:ext cx="838200" cy="2073275"/>
          </a:xfrm>
          <a:prstGeom prst="upArrow">
            <a:avLst/>
          </a:prstGeom>
          <a:gradFill>
            <a:gsLst>
              <a:gs pos="0">
                <a:srgbClr val="000082"/>
              </a:gs>
              <a:gs pos="30000">
                <a:srgbClr val="66008F"/>
              </a:gs>
              <a:gs pos="64999">
                <a:srgbClr val="BA0066"/>
              </a:gs>
              <a:gs pos="89999">
                <a:srgbClr val="FF0000"/>
              </a:gs>
              <a:gs pos="100000">
                <a:srgbClr val="FF8200"/>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dirty="0"/>
          </a:p>
        </p:txBody>
      </p:sp>
      <p:sp>
        <p:nvSpPr>
          <p:cNvPr id="10" name="Rectangle 8"/>
          <p:cNvSpPr>
            <a:spLocks noChangeArrowheads="1"/>
          </p:cNvSpPr>
          <p:nvPr/>
        </p:nvSpPr>
        <p:spPr bwMode="auto">
          <a:xfrm rot="18323662">
            <a:off x="4040188" y="4552950"/>
            <a:ext cx="3429000" cy="739775"/>
          </a:xfrm>
          <a:prstGeom prst="rect">
            <a:avLst/>
          </a:prstGeom>
          <a:noFill/>
          <a:ln w="9525">
            <a:noFill/>
            <a:miter lim="800000"/>
            <a:headEnd/>
            <a:tailEnd/>
          </a:ln>
        </p:spPr>
        <p:txBody>
          <a:bodyPr>
            <a:spAutoFit/>
          </a:bodyPr>
          <a:lstStyle/>
          <a:p>
            <a:pPr algn="ctr" eaLnBrk="1" hangingPunct="1"/>
            <a:r>
              <a:rPr lang="en-US" altLang="en-US"/>
              <a:t>Transformation</a:t>
            </a:r>
            <a:r>
              <a:rPr lang="en-US" altLang="en-US">
                <a:latin typeface="Kruti Dev 042" pitchFamily="2" charset="0"/>
              </a:rPr>
              <a:t>&amp;</a:t>
            </a:r>
            <a:r>
              <a:rPr lang="en-US" altLang="en-US"/>
              <a:t> Progress</a:t>
            </a:r>
          </a:p>
          <a:p>
            <a:pPr algn="ctr" eaLnBrk="1" hangingPunct="1"/>
            <a:r>
              <a:rPr lang="en-US" altLang="en-US" sz="2400">
                <a:latin typeface="Kruti Dev 010" pitchFamily="2" charset="0"/>
              </a:rPr>
              <a:t>laØe.k&amp;fodkl</a:t>
            </a:r>
          </a:p>
        </p:txBody>
      </p:sp>
      <p:pic>
        <p:nvPicPr>
          <p:cNvPr id="11" name="Picture 7" descr="H - HC.png"/>
          <p:cNvPicPr>
            <a:picLocks noChangeAspect="1"/>
          </p:cNvPicPr>
          <p:nvPr/>
        </p:nvPicPr>
        <p:blipFill>
          <a:blip r:embed="rId3"/>
          <a:srcRect/>
          <a:stretch>
            <a:fillRect/>
          </a:stretch>
        </p:blipFill>
        <p:spPr bwMode="auto">
          <a:xfrm>
            <a:off x="4349750" y="457200"/>
            <a:ext cx="4794250" cy="3284538"/>
          </a:xfrm>
          <a:prstGeom prst="rect">
            <a:avLst/>
          </a:prstGeom>
          <a:noFill/>
          <a:ln w="9525">
            <a:noFill/>
            <a:miter lim="800000"/>
            <a:headEnd/>
            <a:tailEnd/>
          </a:ln>
        </p:spPr>
      </p:pic>
      <p:pic>
        <p:nvPicPr>
          <p:cNvPr id="12" name="Picture 6" descr="bad.png"/>
          <p:cNvPicPr>
            <a:picLocks noChangeAspect="1"/>
          </p:cNvPicPr>
          <p:nvPr/>
        </p:nvPicPr>
        <p:blipFill>
          <a:blip r:embed="rId4"/>
          <a:srcRect/>
          <a:stretch>
            <a:fillRect/>
          </a:stretch>
        </p:blipFill>
        <p:spPr bwMode="auto">
          <a:xfrm>
            <a:off x="-76200" y="3865563"/>
            <a:ext cx="4446588" cy="2687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a:buNone/>
            </a:pPr>
            <a:r>
              <a:rPr lang="en-US" sz="2400" dirty="0" smtClean="0">
                <a:latin typeface="Times New Roman" pitchFamily="18" charset="0"/>
                <a:cs typeface="Times New Roman" pitchFamily="18" charset="0"/>
              </a:rPr>
              <a:t>Definite human conduct can be achieved through:</a:t>
            </a:r>
          </a:p>
          <a:p>
            <a:r>
              <a:rPr lang="en-US" sz="2400" dirty="0" smtClean="0">
                <a:latin typeface="Times New Roman" pitchFamily="18" charset="0"/>
                <a:cs typeface="Times New Roman" pitchFamily="18" charset="0"/>
              </a:rPr>
              <a:t>Knowing</a:t>
            </a:r>
          </a:p>
          <a:p>
            <a:r>
              <a:rPr lang="en-US" sz="2400" dirty="0" smtClean="0">
                <a:latin typeface="Times New Roman" pitchFamily="18" charset="0"/>
                <a:cs typeface="Times New Roman" pitchFamily="18" charset="0"/>
              </a:rPr>
              <a:t>Assuming</a:t>
            </a:r>
          </a:p>
          <a:p>
            <a:r>
              <a:rPr lang="en-US" sz="2400" dirty="0" err="1" smtClean="0">
                <a:latin typeface="Times New Roman" pitchFamily="18" charset="0"/>
                <a:cs typeface="Times New Roman" pitchFamily="18" charset="0"/>
              </a:rPr>
              <a:t>Recognising</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Fulfilling</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Definite human conduct change with time and space. </a:t>
            </a:r>
          </a:p>
          <a:p>
            <a:pPr>
              <a:buNone/>
            </a:pP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Summary</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334000"/>
          </a:xfrm>
        </p:spPr>
        <p:txBody>
          <a:bodyPr>
            <a:normAutofit/>
          </a:bodyPr>
          <a:lstStyle/>
          <a:p>
            <a:pPr marL="457200" indent="-457200">
              <a:buFont typeface="+mj-lt"/>
              <a:buAutoNum type="arabicPeriod"/>
            </a:pPr>
            <a:r>
              <a:rPr lang="en-US" sz="2400" dirty="0" smtClean="0"/>
              <a:t>Define the definite human conduct. </a:t>
            </a:r>
          </a:p>
          <a:p>
            <a:pPr marL="457200" indent="-457200">
              <a:buFont typeface="+mj-lt"/>
              <a:buAutoNum type="arabicPeriod"/>
            </a:pPr>
            <a:r>
              <a:rPr lang="en-US" sz="2400" dirty="0" smtClean="0"/>
              <a:t>How the conduct of human being be made definite.</a:t>
            </a:r>
          </a:p>
          <a:p>
            <a:pPr marL="457200" indent="-457200">
              <a:buFont typeface="+mj-lt"/>
              <a:buAutoNum type="arabicPeriod"/>
            </a:pPr>
            <a:r>
              <a:rPr lang="en-US" sz="2400" dirty="0" smtClean="0"/>
              <a:t>Express your view regarding definite human conduct.</a:t>
            </a:r>
          </a:p>
          <a:p>
            <a:pPr marL="457200" indent="-457200">
              <a:buFont typeface="+mj-lt"/>
              <a:buAutoNum type="arabicPeriod"/>
            </a:pPr>
            <a:r>
              <a:rPr lang="en-US" sz="2400" dirty="0" smtClean="0"/>
              <a:t>Define the animal consciousness. </a:t>
            </a:r>
          </a:p>
          <a:p>
            <a:pPr marL="457200" indent="-457200">
              <a:buFont typeface="+mj-lt"/>
              <a:buAutoNum type="arabicPeriod"/>
            </a:pPr>
            <a:r>
              <a:rPr lang="en-US" sz="2400" dirty="0" smtClean="0"/>
              <a:t>How one can transform to human consciousness from animal consciousness?</a:t>
            </a:r>
          </a:p>
          <a:p>
            <a:pPr marL="457200" indent="-457200">
              <a:buFont typeface="+mj-lt"/>
              <a:buAutoNum type="arabicPeriod"/>
            </a:pPr>
            <a:r>
              <a:rPr lang="en-US" sz="2400" dirty="0" smtClean="0"/>
              <a:t>Discuss the role of right understanding.</a:t>
            </a:r>
          </a:p>
          <a:p>
            <a:pPr marL="457200" indent="-457200">
              <a:buFont typeface="+mj-lt"/>
              <a:buAutoNum type="arabicPeriod"/>
            </a:pPr>
            <a:r>
              <a:rPr lang="en-US" sz="2400" dirty="0" smtClean="0"/>
              <a:t>Describe the priority of feeling.</a:t>
            </a:r>
          </a:p>
          <a:p>
            <a:pPr marL="457200" indent="-457200">
              <a:buFont typeface="+mj-lt"/>
              <a:buAutoNum type="arabicPeriod"/>
            </a:pPr>
            <a:r>
              <a:rPr lang="en-US" sz="2400" dirty="0" smtClean="0"/>
              <a:t>Is it necessary to achieve the universal human goal for each individual? .</a:t>
            </a:r>
          </a:p>
          <a:p>
            <a:pPr marL="457200" indent="-457200">
              <a:buFont typeface="+mj-lt"/>
              <a:buAutoNum type="arabicPeriod"/>
            </a:pPr>
            <a:r>
              <a:rPr lang="en-US" sz="2400" dirty="0" smtClean="0"/>
              <a:t>Discuss the universal human goal as you opine.</a:t>
            </a:r>
          </a:p>
          <a:p>
            <a:pPr marL="457200" indent="-457200">
              <a:buFont typeface="+mj-lt"/>
              <a:buAutoNum type="arabicPeriod"/>
            </a:pPr>
            <a:r>
              <a:rPr lang="en-US" sz="2400" dirty="0" smtClean="0"/>
              <a:t>Why do we desire for continuity of happiness and prosperity. </a:t>
            </a:r>
          </a:p>
          <a:p>
            <a:pPr marL="457200" indent="-457200">
              <a:buFont typeface="+mj-lt"/>
              <a:buAutoNum type="arabicPeriod"/>
            </a:pPr>
            <a:endParaRPr lang="en-US" sz="2400" dirty="0" smtClean="0"/>
          </a:p>
          <a:p>
            <a:pPr>
              <a:buNone/>
            </a:pPr>
            <a:endParaRPr lang="en-US" sz="2400" dirty="0" smtClean="0"/>
          </a:p>
          <a:p>
            <a:pPr>
              <a:buNone/>
            </a:pPr>
            <a:endParaRPr lang="en-US" sz="2400" dirty="0"/>
          </a:p>
        </p:txBody>
      </p:sp>
      <p:sp>
        <p:nvSpPr>
          <p:cNvPr id="4" name="Date Placeholder 3"/>
          <p:cNvSpPr>
            <a:spLocks noGrp="1"/>
          </p:cNvSpPr>
          <p:nvPr>
            <p:ph type="dt" sz="half" idx="10"/>
          </p:nvPr>
        </p:nvSpPr>
        <p:spPr/>
        <p:txBody>
          <a:bodyPr/>
          <a:lstStyle/>
          <a:p>
            <a:fld id="{A03FA815-282A-4FC2-91CB-568689EC85DD}" type="datetime1">
              <a:rPr lang="en-US" smtClean="0"/>
              <a:pPr/>
              <a:t>6/22/2021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solidFill>
                  <a:schemeClr val="tx1"/>
                </a:solidFill>
              </a:rPr>
              <a:t>Quiz</a:t>
            </a:r>
            <a:endParaRPr lang="en-US" sz="3400" b="1" dirty="0">
              <a:solidFill>
                <a:schemeClr val="tx1"/>
              </a:solidFill>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9299" y="3"/>
            <a:ext cx="6811701" cy="838199"/>
          </a:xfrm>
        </p:spPr>
        <p:style>
          <a:lnRef idx="1">
            <a:schemeClr val="accent5"/>
          </a:lnRef>
          <a:fillRef idx="2">
            <a:schemeClr val="accent5"/>
          </a:fillRef>
          <a:effectRef idx="1">
            <a:schemeClr val="accent5"/>
          </a:effectRef>
          <a:fontRef idx="minor">
            <a:schemeClr val="dk1"/>
          </a:fontRef>
        </p:style>
        <p:txBody>
          <a:bodyPr>
            <a:noAutofit/>
          </a:bodyPr>
          <a:lstStyle/>
          <a:p>
            <a:r>
              <a:rPr lang="en-US" sz="2800" b="1" dirty="0" err="1">
                <a:latin typeface="Times New Roman" pitchFamily="18" charset="0"/>
                <a:cs typeface="Times New Roman" pitchFamily="18" charset="0"/>
              </a:rPr>
              <a:t>Noida</a:t>
            </a:r>
            <a:r>
              <a:rPr lang="en-US" sz="2800" b="1" dirty="0">
                <a:latin typeface="Times New Roman" pitchFamily="18" charset="0"/>
                <a:cs typeface="Times New Roman" pitchFamily="18" charset="0"/>
              </a:rPr>
              <a:t> Institute of Engineering and Technology, Greater </a:t>
            </a:r>
            <a:r>
              <a:rPr lang="en-US" sz="2800" b="1" dirty="0" err="1">
                <a:latin typeface="Times New Roman" pitchFamily="18" charset="0"/>
                <a:cs typeface="Times New Roman" pitchFamily="18" charset="0"/>
              </a:rPr>
              <a:t>Noida</a:t>
            </a:r>
            <a:endParaRPr lang="en-US" sz="2800" b="1" dirty="0">
              <a:latin typeface="Times New Roman" pitchFamily="18" charset="0"/>
              <a:cs typeface="Times New Roman" pitchFamily="18" charset="0"/>
            </a:endParaRPr>
          </a:p>
        </p:txBody>
      </p:sp>
      <p:sp>
        <p:nvSpPr>
          <p:cNvPr id="3" name="Subtitle 2"/>
          <p:cNvSpPr>
            <a:spLocks noGrp="1"/>
          </p:cNvSpPr>
          <p:nvPr>
            <p:ph type="subTitle" idx="1"/>
          </p:nvPr>
        </p:nvSpPr>
        <p:spPr>
          <a:xfrm>
            <a:off x="2286000" y="1219200"/>
            <a:ext cx="5143500" cy="1143000"/>
          </a:xfrm>
        </p:spPr>
        <p:style>
          <a:lnRef idx="2">
            <a:schemeClr val="accent5"/>
          </a:lnRef>
          <a:fillRef idx="1">
            <a:schemeClr val="lt1"/>
          </a:fillRef>
          <a:effectRef idx="0">
            <a:schemeClr val="accent5"/>
          </a:effectRef>
          <a:fontRef idx="minor">
            <a:schemeClr val="dk1"/>
          </a:fontRef>
        </p:style>
        <p:txBody>
          <a:bodyPr>
            <a:noAutofit/>
          </a:bodyPr>
          <a:lstStyle/>
          <a:p>
            <a:r>
              <a:rPr lang="en-US" sz="2800" b="1" dirty="0" smtClean="0">
                <a:solidFill>
                  <a:schemeClr val="tx1"/>
                </a:solidFill>
                <a:latin typeface="Times New Roman" pitchFamily="18" charset="0"/>
                <a:cs typeface="Times New Roman" pitchFamily="18" charset="0"/>
              </a:rPr>
              <a:t>Empathy &amp; Empathy Tools</a:t>
            </a:r>
          </a:p>
        </p:txBody>
      </p:sp>
      <p:sp>
        <p:nvSpPr>
          <p:cNvPr id="6" name="Subtitle 2"/>
          <p:cNvSpPr txBox="1">
            <a:spLocks/>
          </p:cNvSpPr>
          <p:nvPr/>
        </p:nvSpPr>
        <p:spPr>
          <a:xfrm>
            <a:off x="5486400" y="3962400"/>
            <a:ext cx="3455043"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400" b="1" dirty="0" smtClean="0">
                <a:solidFill>
                  <a:schemeClr val="tx1"/>
                </a:solidFill>
                <a:latin typeface="Times New Roman" pitchFamily="18" charset="0"/>
                <a:cs typeface="Times New Roman" pitchFamily="18" charset="0"/>
              </a:rPr>
              <a:t>Harsh </a:t>
            </a:r>
            <a:r>
              <a:rPr lang="en-US" sz="2400" b="1" dirty="0" err="1" smtClean="0">
                <a:solidFill>
                  <a:schemeClr val="tx1"/>
                </a:solidFill>
                <a:latin typeface="Times New Roman" pitchFamily="18" charset="0"/>
                <a:cs typeface="Times New Roman" pitchFamily="18" charset="0"/>
              </a:rPr>
              <a:t>Awasthi</a:t>
            </a:r>
            <a:endParaRPr lang="en-US" sz="2400" b="1" dirty="0" smtClean="0">
              <a:solidFill>
                <a:schemeClr val="tx1"/>
              </a:solidFill>
              <a:latin typeface="Times New Roman" pitchFamily="18" charset="0"/>
              <a:cs typeface="Times New Roman" pitchFamily="18" charset="0"/>
            </a:endParaRPr>
          </a:p>
          <a:p>
            <a:pPr algn="ctr">
              <a:spcBef>
                <a:spcPct val="20000"/>
              </a:spcBef>
              <a:defRPr/>
            </a:pPr>
            <a:r>
              <a:rPr lang="en-US" sz="2400" b="1" dirty="0" smtClean="0">
                <a:solidFill>
                  <a:schemeClr val="tx1"/>
                </a:solidFill>
                <a:latin typeface="Times New Roman" pitchFamily="18" charset="0"/>
                <a:cs typeface="Times New Roman" pitchFamily="18" charset="0"/>
              </a:rPr>
              <a:t>Assistant Professor</a:t>
            </a:r>
          </a:p>
          <a:p>
            <a:pPr algn="ctr">
              <a:spcBef>
                <a:spcPct val="20000"/>
              </a:spcBef>
              <a:defRPr/>
            </a:pPr>
            <a:r>
              <a:rPr lang="en-US" sz="2400" b="1" dirty="0" smtClean="0">
                <a:solidFill>
                  <a:schemeClr val="tx1"/>
                </a:solidFill>
                <a:latin typeface="Times New Roman" pitchFamily="18" charset="0"/>
                <a:cs typeface="Times New Roman" pitchFamily="18" charset="0"/>
              </a:rPr>
              <a:t>(MBA)</a:t>
            </a:r>
            <a:endParaRPr lang="en-US" sz="2400" b="1" dirty="0">
              <a:solidFill>
                <a:schemeClr val="tx1"/>
              </a:solidFill>
              <a:latin typeface="Times New Roman" pitchFamily="18" charset="0"/>
              <a:cs typeface="Times New Roman"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6408764" y="2590800"/>
            <a:ext cx="1143000" cy="1524000"/>
          </a:xfrm>
          <a:prstGeom prst="rect">
            <a:avLst/>
          </a:prstGeom>
          <a:noFill/>
        </p:spPr>
      </p:pic>
      <p:sp>
        <p:nvSpPr>
          <p:cNvPr id="12" name="Subtitle 2"/>
          <p:cNvSpPr txBox="1">
            <a:spLocks/>
          </p:cNvSpPr>
          <p:nvPr/>
        </p:nvSpPr>
        <p:spPr>
          <a:xfrm>
            <a:off x="553900" y="2743200"/>
            <a:ext cx="154305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800" b="1" dirty="0">
                <a:solidFill>
                  <a:schemeClr val="tx1"/>
                </a:solidFill>
                <a:latin typeface="Times New Roman" pitchFamily="18" charset="0"/>
                <a:cs typeface="Times New Roman" pitchFamily="18" charset="0"/>
              </a:rPr>
              <a:t>Unit: 2</a:t>
            </a:r>
          </a:p>
        </p:txBody>
      </p:sp>
      <p:sp>
        <p:nvSpPr>
          <p:cNvPr id="14" name="Subtitle 2"/>
          <p:cNvSpPr txBox="1">
            <a:spLocks/>
          </p:cNvSpPr>
          <p:nvPr/>
        </p:nvSpPr>
        <p:spPr>
          <a:xfrm>
            <a:off x="511696" y="3695700"/>
            <a:ext cx="38862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lvl="0" algn="ctr">
              <a:spcBef>
                <a:spcPct val="20000"/>
              </a:spcBef>
              <a:defRPr/>
            </a:pPr>
            <a:r>
              <a:rPr lang="en-US" sz="2800" b="1" dirty="0" smtClean="0">
                <a:solidFill>
                  <a:schemeClr val="tx1"/>
                </a:solidFill>
                <a:latin typeface="Times New Roman" pitchFamily="18" charset="0"/>
                <a:cs typeface="Times New Roman" pitchFamily="18" charset="0"/>
              </a:rPr>
              <a:t>DESIGN </a:t>
            </a:r>
            <a:r>
              <a:rPr lang="en-US" sz="2800" b="1" dirty="0">
                <a:solidFill>
                  <a:schemeClr val="tx1"/>
                </a:solidFill>
                <a:latin typeface="Times New Roman" pitchFamily="18" charset="0"/>
                <a:cs typeface="Times New Roman" pitchFamily="18" charset="0"/>
              </a:rPr>
              <a:t>THINKING I</a:t>
            </a:r>
          </a:p>
        </p:txBody>
      </p:sp>
      <p:sp>
        <p:nvSpPr>
          <p:cNvPr id="15" name="Subtitle 2"/>
          <p:cNvSpPr txBox="1">
            <a:spLocks/>
          </p:cNvSpPr>
          <p:nvPr/>
        </p:nvSpPr>
        <p:spPr>
          <a:xfrm>
            <a:off x="469492" y="4876800"/>
            <a:ext cx="314325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p>
            <a:pPr algn="ctr">
              <a:spcBef>
                <a:spcPct val="20000"/>
              </a:spcBef>
              <a:defRPr/>
            </a:pPr>
            <a:r>
              <a:rPr lang="en-US" sz="2400" b="1" dirty="0">
                <a:solidFill>
                  <a:schemeClr val="tx1"/>
                </a:solidFill>
                <a:latin typeface="Times New Roman" pitchFamily="18" charset="0"/>
                <a:cs typeface="Times New Roman" pitchFamily="18" charset="0"/>
              </a:rPr>
              <a:t/>
            </a:r>
            <a:br>
              <a:rPr lang="en-US" sz="2400" b="1" dirty="0">
                <a:solidFill>
                  <a:schemeClr val="tx1"/>
                </a:solidFill>
                <a:latin typeface="Times New Roman" pitchFamily="18" charset="0"/>
                <a:cs typeface="Times New Roman" pitchFamily="18" charset="0"/>
              </a:rPr>
            </a:br>
            <a:r>
              <a:rPr lang="en-US" sz="2800" b="1" dirty="0">
                <a:solidFill>
                  <a:schemeClr val="tx1"/>
                </a:solidFill>
                <a:latin typeface="Times New Roman" pitchFamily="18" charset="0"/>
                <a:cs typeface="Times New Roman" pitchFamily="18" charset="0"/>
              </a:rPr>
              <a:t> B Tech 2</a:t>
            </a:r>
            <a:r>
              <a:rPr lang="en-US" sz="2800" b="1" baseline="30000" dirty="0">
                <a:solidFill>
                  <a:schemeClr val="tx1"/>
                </a:solidFill>
                <a:latin typeface="Times New Roman" pitchFamily="18" charset="0"/>
                <a:cs typeface="Times New Roman" pitchFamily="18" charset="0"/>
              </a:rPr>
              <a:t>nd</a:t>
            </a:r>
            <a:r>
              <a:rPr lang="en-US" sz="2800" b="1" dirty="0">
                <a:solidFill>
                  <a:schemeClr val="tx1"/>
                </a:solidFill>
                <a:latin typeface="Times New Roman" pitchFamily="18" charset="0"/>
                <a:cs typeface="Times New Roman" pitchFamily="18" charset="0"/>
              </a:rPr>
              <a:t> Sem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0"/>
            <a:ext cx="8229600" cy="1676400"/>
          </a:xfrm>
        </p:spPr>
        <p:txBody>
          <a:bodyPr>
            <a:normAutofit/>
          </a:bodyPr>
          <a:lstStyle/>
          <a:p>
            <a:pPr algn="just"/>
            <a:r>
              <a:rPr lang="en-US" sz="2800" dirty="0" smtClean="0">
                <a:latin typeface="Times New Roman" panose="02020603050405020304" pitchFamily="18" charset="0"/>
                <a:cs typeface="Times New Roman" panose="02020603050405020304" pitchFamily="18" charset="0"/>
              </a:rPr>
              <a:t>To understand the definite human conduct.</a:t>
            </a:r>
          </a:p>
          <a:p>
            <a:pPr algn="just"/>
            <a:r>
              <a:rPr lang="en-US" sz="2800" dirty="0" smtClean="0">
                <a:latin typeface="Times New Roman" panose="02020603050405020304" pitchFamily="18" charset="0"/>
                <a:cs typeface="Times New Roman" panose="02020603050405020304" pitchFamily="18" charset="0"/>
              </a:rPr>
              <a:t>To understand the human consciousness in values policies &amp; character.  </a:t>
            </a:r>
          </a:p>
          <a:p>
            <a:pPr algn="just"/>
            <a:endParaRPr lang="en-US" sz="2800" dirty="0" smtClean="0">
              <a:latin typeface="Times New Roman" panose="02020603050405020304" pitchFamily="18" charset="0"/>
              <a:cs typeface="Times New Roman" panose="02020603050405020304" pitchFamily="18" charset="0"/>
            </a:endParaRPr>
          </a:p>
          <a:p>
            <a:pPr algn="just">
              <a:buNone/>
            </a:pPr>
            <a:endParaRPr lang="en-US" sz="2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Session Objectives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752382" y="2743200"/>
          <a:ext cx="7858218" cy="1447800"/>
        </p:xfrm>
        <a:graphic>
          <a:graphicData uri="http://schemas.openxmlformats.org/drawingml/2006/table">
            <a:tbl>
              <a:tblPr/>
              <a:tblGrid>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just"/>
                      <a:r>
                        <a:rPr lang="en-US" sz="2400" dirty="0" smtClean="0">
                          <a:latin typeface="Times New Roman" pitchFamily="18" charset="0"/>
                          <a:cs typeface="Times New Roman" pitchFamily="18" charset="0"/>
                        </a:rPr>
                        <a:t>Definite human conduct:</a:t>
                      </a:r>
                      <a:r>
                        <a:rPr lang="en-US" sz="2400" baseline="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universal human goal, developing human consciousness in values, policy, and character.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3581400"/>
          </a:xfrm>
        </p:spPr>
        <p:txBody>
          <a:bodyPr>
            <a:normAutofit/>
          </a:bodyPr>
          <a:lstStyle/>
          <a:p>
            <a:pPr algn="just"/>
            <a:r>
              <a:rPr lang="en-US" sz="2800" dirty="0" smtClean="0">
                <a:latin typeface="Times New Roman" pitchFamily="18" charset="0"/>
                <a:cs typeface="Times New Roman" pitchFamily="18" charset="0"/>
              </a:rPr>
              <a:t>Ethical </a:t>
            </a:r>
            <a:r>
              <a:rPr lang="en-US" sz="2800" dirty="0" err="1" smtClean="0">
                <a:latin typeface="Times New Roman" pitchFamily="18" charset="0"/>
                <a:cs typeface="Times New Roman" pitchFamily="18" charset="0"/>
              </a:rPr>
              <a:t>behaviour</a:t>
            </a:r>
            <a:r>
              <a:rPr lang="en-US" sz="2800" dirty="0" smtClean="0">
                <a:latin typeface="Times New Roman" pitchFamily="18" charset="0"/>
                <a:cs typeface="Times New Roman" pitchFamily="18" charset="0"/>
              </a:rPr>
              <a:t> is knowing the difference between right and  wrong.</a:t>
            </a:r>
          </a:p>
          <a:p>
            <a:pPr algn="just"/>
            <a:r>
              <a:rPr lang="en-US" sz="2800" dirty="0" smtClean="0">
                <a:latin typeface="Times New Roman" pitchFamily="18" charset="0"/>
                <a:cs typeface="Times New Roman" pitchFamily="18" charset="0"/>
              </a:rPr>
              <a:t>Core values and feelings play a pivotal role towards developing a harmonious society. </a:t>
            </a:r>
          </a:p>
          <a:p>
            <a:pPr algn="just"/>
            <a:r>
              <a:rPr lang="en-US" sz="2800" dirty="0" smtClean="0">
                <a:latin typeface="Times New Roman" pitchFamily="18" charset="0"/>
                <a:cs typeface="Times New Roman" pitchFamily="18" charset="0"/>
              </a:rPr>
              <a:t>One must not get trapped in the negative sentiments as these can kill one’s creativity, innovation, interest and hinder the growth and development. </a:t>
            </a:r>
          </a:p>
          <a:p>
            <a:pPr>
              <a:buNone/>
            </a:pPr>
            <a:endParaRPr lang="en-US" sz="2800" b="1" dirty="0"/>
          </a:p>
        </p:txBody>
      </p:sp>
      <p:sp>
        <p:nvSpPr>
          <p:cNvPr id="4" name="Date Placeholder 3"/>
          <p:cNvSpPr>
            <a:spLocks noGrp="1"/>
          </p:cNvSpPr>
          <p:nvPr>
            <p:ph type="dt" sz="half" idx="10"/>
          </p:nvPr>
        </p:nvSpPr>
        <p:spPr/>
        <p:txBody>
          <a:bodyPr/>
          <a:lstStyle/>
          <a:p>
            <a:fld id="{18F9DE1B-6612-4BFB-925F-022A27AA5A9D}"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33D645-2F77-8341-B6A8-62F8FFB2D4FC}"/>
              </a:ext>
            </a:extLst>
          </p:cNvPr>
          <p:cNvSpPr>
            <a:spLocks noGrp="1"/>
          </p:cNvSpPr>
          <p:nvPr>
            <p:ph idx="1"/>
          </p:nvPr>
        </p:nvSpPr>
        <p:spPr>
          <a:xfrm>
            <a:off x="281353" y="1209822"/>
            <a:ext cx="8539089" cy="4967141"/>
          </a:xfrm>
        </p:spPr>
        <p:txBody>
          <a:bodyPr>
            <a:normAutofit fontScale="85000" lnSpcReduction="20000"/>
          </a:bodyPr>
          <a:lstStyle/>
          <a:p>
            <a:r>
              <a:rPr lang="en-US" dirty="0">
                <a:latin typeface="Times New Roman" pitchFamily="18" charset="0"/>
                <a:cs typeface="Times New Roman" pitchFamily="18" charset="0"/>
              </a:rPr>
              <a:t>Bring human to the center of the work</a:t>
            </a:r>
          </a:p>
          <a:p>
            <a:r>
              <a:rPr lang="en-US" dirty="0">
                <a:latin typeface="Times New Roman" pitchFamily="18" charset="0"/>
                <a:cs typeface="Times New Roman" pitchFamily="18" charset="0"/>
              </a:rPr>
              <a:t>Designing + thinking</a:t>
            </a:r>
          </a:p>
          <a:p>
            <a:r>
              <a:rPr lang="en-US" dirty="0">
                <a:latin typeface="Times New Roman" pitchFamily="18" charset="0"/>
                <a:cs typeface="Times New Roman" pitchFamily="18" charset="0"/>
              </a:rPr>
              <a:t>Focus on subject, not the object</a:t>
            </a:r>
          </a:p>
          <a:p>
            <a:r>
              <a:rPr lang="en-US" dirty="0">
                <a:latin typeface="Times New Roman" pitchFamily="18" charset="0"/>
                <a:cs typeface="Times New Roman" pitchFamily="18" charset="0"/>
              </a:rPr>
              <a:t>Solve the problem ‘with’ the customer, not for the customer</a:t>
            </a:r>
          </a:p>
          <a:p>
            <a:r>
              <a:rPr lang="en-US" dirty="0">
                <a:latin typeface="Times New Roman" pitchFamily="18" charset="0"/>
                <a:cs typeface="Times New Roman" pitchFamily="18" charset="0"/>
              </a:rPr>
              <a:t>Think beyond products</a:t>
            </a:r>
          </a:p>
          <a:p>
            <a:r>
              <a:rPr lang="en-US" dirty="0">
                <a:latin typeface="Times New Roman" pitchFamily="18" charset="0"/>
                <a:cs typeface="Times New Roman" pitchFamily="18" charset="0"/>
              </a:rPr>
              <a:t>Balance between desirability, feasibility and viability</a:t>
            </a:r>
          </a:p>
          <a:p>
            <a:r>
              <a:rPr lang="en-US" dirty="0">
                <a:latin typeface="Times New Roman" pitchFamily="18" charset="0"/>
                <a:cs typeface="Times New Roman" pitchFamily="18" charset="0"/>
              </a:rPr>
              <a:t>Think broad before you go narrow</a:t>
            </a:r>
          </a:p>
          <a:p>
            <a:r>
              <a:rPr lang="en-US" dirty="0">
                <a:latin typeface="Times New Roman" pitchFamily="18" charset="0"/>
                <a:cs typeface="Times New Roman" pitchFamily="18" charset="0"/>
              </a:rPr>
              <a:t>‘what less’ not ‘what else’</a:t>
            </a:r>
          </a:p>
          <a:p>
            <a:r>
              <a:rPr lang="en-US" dirty="0">
                <a:latin typeface="Times New Roman" pitchFamily="18" charset="0"/>
                <a:cs typeface="Times New Roman" pitchFamily="18" charset="0"/>
              </a:rPr>
              <a:t>Sell the problem before you sell the solution</a:t>
            </a:r>
          </a:p>
          <a:p>
            <a:r>
              <a:rPr lang="en-US" dirty="0">
                <a:latin typeface="Times New Roman" pitchFamily="18" charset="0"/>
                <a:cs typeface="Times New Roman" pitchFamily="18" charset="0"/>
              </a:rPr>
              <a:t>Visualize your thinking</a:t>
            </a:r>
          </a:p>
          <a:p>
            <a:r>
              <a:rPr lang="en-US" dirty="0">
                <a:latin typeface="Times New Roman" pitchFamily="18" charset="0"/>
                <a:cs typeface="Times New Roman" pitchFamily="18" charset="0"/>
              </a:rPr>
              <a:t>Fail often to succeed sooner</a:t>
            </a: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Key Tenets of Design Thinking</a:t>
            </a:r>
            <a:endParaRPr lang="en-US" sz="34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43DF13A-6378-4A3E-BE99-8E20D2A18FD8}"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88</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534069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A854E1-080F-5946-9AB0-E45C3B28ACF0}"/>
              </a:ext>
            </a:extLst>
          </p:cNvPr>
          <p:cNvSpPr>
            <a:spLocks noGrp="1"/>
          </p:cNvSpPr>
          <p:nvPr>
            <p:ph idx="1"/>
          </p:nvPr>
        </p:nvSpPr>
        <p:spPr>
          <a:xfrm>
            <a:off x="516835" y="1782696"/>
            <a:ext cx="7998515" cy="1298129"/>
          </a:xfrm>
        </p:spPr>
        <p:txBody>
          <a:bodyPr>
            <a:normAutofit/>
          </a:bodyPr>
          <a:lstStyle/>
          <a:p>
            <a:pPr marL="0" indent="0" algn="ctr">
              <a:buNone/>
            </a:pPr>
            <a:r>
              <a:rPr lang="en-US" sz="6000" dirty="0">
                <a:latin typeface="Times New Roman" pitchFamily="18" charset="0"/>
                <a:cs typeface="Times New Roman" pitchFamily="18" charset="0"/>
              </a:rPr>
              <a:t>Design Thinking Process</a:t>
            </a: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F30503F5-06B6-43F6-88FA-4D9401835F49}"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89</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230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718CA-57A8-4140-93DA-C734359CA033}" type="datetime1">
              <a:rPr lang="en-US" smtClean="0"/>
              <a:pPr/>
              <a:t>6/22/2021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Harsh Awasthi                  ACSE0203 (DT)                         Unit-2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dk1"/>
                </a:solidFill>
                <a:effectLst/>
                <a:uLnTx/>
                <a:uFillTx/>
                <a:latin typeface="+mn-lt"/>
                <a:ea typeface="+mn-ea"/>
                <a:cs typeface="+mn-cs"/>
              </a:rPr>
              <a:t>Topic &amp; CO Mapping</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nvGraphicFramePr>
        <p:xfrm>
          <a:off x="304800" y="838200"/>
          <a:ext cx="8610601" cy="5471160"/>
        </p:xfrm>
        <a:graphic>
          <a:graphicData uri="http://schemas.openxmlformats.org/drawingml/2006/table">
            <a:tbl>
              <a:tblPr/>
              <a:tblGrid>
                <a:gridCol w="752383"/>
                <a:gridCol w="5953217"/>
                <a:gridCol w="914400"/>
                <a:gridCol w="990601"/>
              </a:tblGrid>
              <a:tr h="292100">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S No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Topic</a:t>
                      </a:r>
                      <a:r>
                        <a:rPr lang="en-US" sz="2000" b="1" baseline="0" dirty="0" smtClean="0">
                          <a:latin typeface="Times New Roman" pitchFamily="18" charset="0"/>
                          <a:ea typeface="Times New Roman"/>
                          <a:cs typeface="Times New Roman" pitchFamily="18" charset="0"/>
                        </a:rPr>
                        <a:t> </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CO</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latin typeface="Times New Roman" pitchFamily="18" charset="0"/>
                          <a:ea typeface="Times New Roman"/>
                          <a:cs typeface="Times New Roman" pitchFamily="18" charset="0"/>
                        </a:rPr>
                        <a:t>Level</a:t>
                      </a:r>
                      <a:endParaRPr lang="en-US" sz="2000" b="1"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smtClean="0">
                          <a:latin typeface="Times New Roman" pitchFamily="18" charset="0"/>
                          <a:ea typeface="Times New Roman"/>
                          <a:cs typeface="Times New Roman" pitchFamily="18" charset="0"/>
                        </a:rPr>
                        <a:t>1</a:t>
                      </a:r>
                      <a:endParaRPr lang="en-US" sz="28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smtClean="0">
                          <a:latin typeface="Times New Roman" pitchFamily="18" charset="0"/>
                          <a:cs typeface="Times New Roman" pitchFamily="18" charset="0"/>
                        </a:rPr>
                        <a:t>Understanding humans as a co-existence of ‘I’ (self) and body &amp; Basic physical needs</a:t>
                      </a:r>
                    </a:p>
                    <a:p>
                      <a:pPr algn="just"/>
                      <a:endParaRPr lang="en-US" sz="2400" dirty="0" smtClean="0">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 CO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smtClean="0">
                          <a:latin typeface="Times New Roman" pitchFamily="18" charset="0"/>
                          <a:ea typeface="Times New Roman"/>
                          <a:cs typeface="Times New Roman" pitchFamily="18" charset="0"/>
                        </a:rPr>
                        <a:t>2</a:t>
                      </a:r>
                      <a:endParaRPr lang="en-US" sz="28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smtClean="0">
                          <a:latin typeface="Times New Roman" pitchFamily="18" charset="0"/>
                          <a:cs typeface="Times New Roman" pitchFamily="18" charset="0"/>
                        </a:rPr>
                        <a:t>Understanding culture in family, society, institution, startup, socialization process.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 CO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1</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smtClean="0">
                          <a:latin typeface="Times New Roman" pitchFamily="18" charset="0"/>
                          <a:ea typeface="Times New Roman"/>
                          <a:cs typeface="Times New Roman" pitchFamily="18" charset="0"/>
                        </a:rPr>
                        <a:t>3</a:t>
                      </a:r>
                      <a:endParaRPr lang="en-US" sz="28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smtClean="0">
                          <a:latin typeface="Times New Roman" pitchFamily="18" charset="0"/>
                          <a:cs typeface="Times New Roman" pitchFamily="18" charset="0"/>
                        </a:rPr>
                        <a:t>Ethical behavior: Core values and feelings &amp; negative sentiments and how to overcome them</a:t>
                      </a:r>
                    </a:p>
                    <a:p>
                      <a:pPr algn="just"/>
                      <a:endParaRPr lang="en-US" sz="2400" dirty="0" smtClean="0">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a:t>
                      </a:r>
                      <a:r>
                        <a:rPr lang="en-US" sz="2400" baseline="0" dirty="0" smtClean="0">
                          <a:latin typeface="Times New Roman" pitchFamily="18" charset="0"/>
                          <a:ea typeface="Times New Roman"/>
                          <a:cs typeface="Times New Roman" pitchFamily="18" charset="0"/>
                        </a:rPr>
                        <a:t> 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smtClean="0">
                          <a:latin typeface="Times New Roman" pitchFamily="18" charset="0"/>
                          <a:ea typeface="Times New Roman"/>
                          <a:cs typeface="Times New Roman" pitchFamily="18" charset="0"/>
                        </a:rPr>
                        <a:t>4</a:t>
                      </a:r>
                      <a:endParaRPr lang="en-US" sz="28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smtClean="0">
                          <a:latin typeface="Times New Roman" pitchFamily="18" charset="0"/>
                          <a:cs typeface="Times New Roman" pitchFamily="18" charset="0"/>
                        </a:rPr>
                        <a:t>Definite human conduct:</a:t>
                      </a:r>
                      <a:r>
                        <a:rPr lang="en-US" sz="2400" baseline="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universal human goal, developing human consciousness in values, policy, and character.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800" dirty="0" smtClean="0">
                          <a:latin typeface="Times New Roman" pitchFamily="18" charset="0"/>
                          <a:ea typeface="Times New Roman"/>
                          <a:cs typeface="Times New Roman" pitchFamily="18" charset="0"/>
                        </a:rPr>
                        <a:t>5</a:t>
                      </a:r>
                      <a:endParaRPr lang="en-US" sz="28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2400" dirty="0" smtClean="0">
                          <a:latin typeface="Times New Roman" pitchFamily="18" charset="0"/>
                          <a:cs typeface="Times New Roman" pitchFamily="18" charset="0"/>
                        </a:rPr>
                        <a:t>Empathy Tools and their application</a:t>
                      </a:r>
                    </a:p>
                    <a:p>
                      <a:pPr algn="just"/>
                      <a:endParaRPr lang="en-US" sz="2400" dirty="0" smtClean="0">
                        <a:latin typeface="Times New Roman" pitchFamily="18" charset="0"/>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CO2</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Times New Roman"/>
                          <a:cs typeface="Times New Roman" pitchFamily="18" charset="0"/>
                        </a:rPr>
                        <a:t>3</a:t>
                      </a:r>
                      <a:endParaRPr lang="en-US" sz="24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8384" y="4210051"/>
            <a:ext cx="8465565" cy="1893681"/>
          </a:xfrm>
          <a:prstGeom prst="rect">
            <a:avLst/>
          </a:prstGeom>
        </p:spPr>
        <p:txBody>
          <a:bodyPr vert="horz" wrap="square" lIns="0" tIns="16087" rIns="0" bIns="0" rtlCol="0">
            <a:spAutoFit/>
          </a:bodyPr>
          <a:lstStyle/>
          <a:p>
            <a:pPr marL="3971614">
              <a:spcBef>
                <a:spcPts val="127"/>
              </a:spcBef>
              <a:tabLst>
                <a:tab pos="6765544" algn="l"/>
              </a:tabLst>
            </a:pPr>
            <a:r>
              <a:rPr sz="2133" b="1" spc="-13" dirty="0">
                <a:solidFill>
                  <a:srgbClr val="006FC0"/>
                </a:solidFill>
                <a:latin typeface="Times New Roman" pitchFamily="18" charset="0"/>
                <a:cs typeface="Times New Roman" pitchFamily="18" charset="0"/>
              </a:rPr>
              <a:t>Cartographer	Detective</a:t>
            </a:r>
            <a:endParaRPr sz="2133">
              <a:latin typeface="Times New Roman" pitchFamily="18" charset="0"/>
              <a:cs typeface="Times New Roman" pitchFamily="18" charset="0"/>
            </a:endParaRPr>
          </a:p>
          <a:p>
            <a:pPr>
              <a:spcBef>
                <a:spcPts val="13"/>
              </a:spcBef>
            </a:pPr>
            <a:endParaRPr sz="2867">
              <a:latin typeface="Times New Roman" pitchFamily="18" charset="0"/>
              <a:cs typeface="Times New Roman" pitchFamily="18" charset="0"/>
            </a:endParaRPr>
          </a:p>
          <a:p>
            <a:pPr marL="16933"/>
            <a:r>
              <a:rPr sz="2400" b="1" spc="-47" dirty="0">
                <a:solidFill>
                  <a:srgbClr val="404040"/>
                </a:solidFill>
                <a:latin typeface="Times New Roman" pitchFamily="18" charset="0"/>
                <a:cs typeface="Times New Roman" pitchFamily="18" charset="0"/>
              </a:rPr>
              <a:t>Tools</a:t>
            </a:r>
            <a:endParaRPr sz="2400">
              <a:latin typeface="Times New Roman" pitchFamily="18" charset="0"/>
              <a:cs typeface="Times New Roman" pitchFamily="18" charset="0"/>
            </a:endParaRPr>
          </a:p>
          <a:p>
            <a:pPr marL="16933"/>
            <a:r>
              <a:rPr sz="2400" b="1" spc="-13" dirty="0">
                <a:solidFill>
                  <a:srgbClr val="006FC0"/>
                </a:solidFill>
                <a:latin typeface="Times New Roman" pitchFamily="18" charset="0"/>
                <a:cs typeface="Times New Roman" pitchFamily="18" charset="0"/>
              </a:rPr>
              <a:t>Empathy </a:t>
            </a:r>
            <a:r>
              <a:rPr sz="2400" b="1" spc="-7" dirty="0">
                <a:solidFill>
                  <a:srgbClr val="006FC0"/>
                </a:solidFill>
                <a:latin typeface="Times New Roman" pitchFamily="18" charset="0"/>
                <a:cs typeface="Times New Roman" pitchFamily="18" charset="0"/>
              </a:rPr>
              <a:t>(L-D-O), </a:t>
            </a:r>
            <a:r>
              <a:rPr sz="2400" b="1" dirty="0">
                <a:solidFill>
                  <a:srgbClr val="006FC0"/>
                </a:solidFill>
                <a:latin typeface="Times New Roman" pitchFamily="18" charset="0"/>
                <a:cs typeface="Times New Roman" pitchFamily="18" charset="0"/>
              </a:rPr>
              <a:t>L0 </a:t>
            </a:r>
            <a:r>
              <a:rPr sz="2400" b="1" spc="-13" dirty="0">
                <a:solidFill>
                  <a:srgbClr val="006FC0"/>
                </a:solidFill>
                <a:latin typeface="Times New Roman" pitchFamily="18" charset="0"/>
                <a:cs typeface="Times New Roman" pitchFamily="18" charset="0"/>
              </a:rPr>
              <a:t>Architecture, Stakeholder </a:t>
            </a:r>
            <a:r>
              <a:rPr sz="2400" b="1" dirty="0">
                <a:solidFill>
                  <a:srgbClr val="006FC0"/>
                </a:solidFill>
                <a:latin typeface="Times New Roman" pitchFamily="18" charset="0"/>
                <a:cs typeface="Times New Roman" pitchFamily="18" charset="0"/>
              </a:rPr>
              <a:t>Mapping, User Needs,</a:t>
            </a:r>
            <a:r>
              <a:rPr sz="2400" b="1" spc="-107" dirty="0">
                <a:solidFill>
                  <a:srgbClr val="006FC0"/>
                </a:solidFill>
                <a:latin typeface="Times New Roman" pitchFamily="18" charset="0"/>
                <a:cs typeface="Times New Roman" pitchFamily="18" charset="0"/>
              </a:rPr>
              <a:t> </a:t>
            </a:r>
            <a:r>
              <a:rPr sz="2400" b="1" spc="-20" dirty="0">
                <a:solidFill>
                  <a:srgbClr val="006FC0"/>
                </a:solidFill>
                <a:latin typeface="Times New Roman" pitchFamily="18" charset="0"/>
                <a:cs typeface="Times New Roman" pitchFamily="18" charset="0"/>
              </a:rPr>
              <a:t>Persona</a:t>
            </a:r>
            <a:endParaRPr sz="2400">
              <a:latin typeface="Times New Roman" pitchFamily="18" charset="0"/>
              <a:cs typeface="Times New Roman" pitchFamily="18" charset="0"/>
            </a:endParaRPr>
          </a:p>
        </p:txBody>
      </p:sp>
      <p:sp>
        <p:nvSpPr>
          <p:cNvPr id="3" name="object 3"/>
          <p:cNvSpPr txBox="1"/>
          <p:nvPr/>
        </p:nvSpPr>
        <p:spPr>
          <a:xfrm>
            <a:off x="577885" y="1073933"/>
            <a:ext cx="2971165" cy="755762"/>
          </a:xfrm>
          <a:prstGeom prst="rect">
            <a:avLst/>
          </a:prstGeom>
        </p:spPr>
        <p:txBody>
          <a:bodyPr vert="horz" wrap="square" lIns="0" tIns="16933" rIns="0" bIns="0" rtlCol="0">
            <a:spAutoFit/>
          </a:bodyPr>
          <a:lstStyle/>
          <a:p>
            <a:pPr marL="16933">
              <a:spcBef>
                <a:spcPts val="133"/>
              </a:spcBef>
            </a:pPr>
            <a:r>
              <a:rPr sz="2400" b="1" spc="-13" dirty="0">
                <a:solidFill>
                  <a:srgbClr val="404040"/>
                </a:solidFill>
                <a:latin typeface="Times New Roman" pitchFamily="18" charset="0"/>
                <a:cs typeface="Times New Roman" pitchFamily="18" charset="0"/>
              </a:rPr>
              <a:t>Feel from </a:t>
            </a:r>
            <a:r>
              <a:rPr sz="2400" b="1" dirty="0">
                <a:solidFill>
                  <a:srgbClr val="404040"/>
                </a:solidFill>
                <a:latin typeface="Times New Roman" pitchFamily="18" charset="0"/>
                <a:cs typeface="Times New Roman" pitchFamily="18" charset="0"/>
              </a:rPr>
              <a:t>the </a:t>
            </a:r>
            <a:r>
              <a:rPr sz="2400" b="1" spc="-13" dirty="0">
                <a:solidFill>
                  <a:srgbClr val="404040"/>
                </a:solidFill>
                <a:latin typeface="Times New Roman" pitchFamily="18" charset="0"/>
                <a:cs typeface="Times New Roman" pitchFamily="18" charset="0"/>
              </a:rPr>
              <a:t>customer’s</a:t>
            </a:r>
            <a:r>
              <a:rPr sz="2400" b="1" spc="-140" dirty="0">
                <a:solidFill>
                  <a:srgbClr val="404040"/>
                </a:solidFill>
                <a:latin typeface="Times New Roman" pitchFamily="18" charset="0"/>
                <a:cs typeface="Times New Roman" pitchFamily="18" charset="0"/>
              </a:rPr>
              <a:t> </a:t>
            </a:r>
            <a:r>
              <a:rPr sz="2400" b="1" dirty="0">
                <a:solidFill>
                  <a:srgbClr val="404040"/>
                </a:solidFill>
                <a:latin typeface="Times New Roman" pitchFamily="18" charset="0"/>
                <a:cs typeface="Times New Roman" pitchFamily="18" charset="0"/>
              </a:rPr>
              <a:t>shoes</a:t>
            </a:r>
            <a:endParaRPr sz="2400">
              <a:latin typeface="Times New Roman" pitchFamily="18" charset="0"/>
              <a:cs typeface="Times New Roman" pitchFamily="18" charset="0"/>
            </a:endParaRPr>
          </a:p>
        </p:txBody>
      </p:sp>
      <p:grpSp>
        <p:nvGrpSpPr>
          <p:cNvPr id="4" name="object 4"/>
          <p:cNvGrpSpPr/>
          <p:nvPr/>
        </p:nvGrpSpPr>
        <p:grpSpPr>
          <a:xfrm>
            <a:off x="4159701" y="1296179"/>
            <a:ext cx="1856739" cy="2804160"/>
            <a:chOff x="2912364" y="1653539"/>
            <a:chExt cx="1856739" cy="2103120"/>
          </a:xfrm>
        </p:grpSpPr>
        <p:sp>
          <p:nvSpPr>
            <p:cNvPr id="5" name="object 5"/>
            <p:cNvSpPr/>
            <p:nvPr/>
          </p:nvSpPr>
          <p:spPr>
            <a:xfrm>
              <a:off x="2912364" y="1653539"/>
              <a:ext cx="1856231" cy="2103120"/>
            </a:xfrm>
            <a:prstGeom prst="rect">
              <a:avLst/>
            </a:prstGeom>
            <a:blipFill>
              <a:blip r:embed="rId2"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6" name="object 6"/>
            <p:cNvSpPr/>
            <p:nvPr/>
          </p:nvSpPr>
          <p:spPr>
            <a:xfrm>
              <a:off x="2966974" y="1704847"/>
              <a:ext cx="1692021" cy="1942211"/>
            </a:xfrm>
            <a:prstGeom prst="rect">
              <a:avLst/>
            </a:prstGeom>
            <a:blipFill>
              <a:blip r:embed="rId3"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7" name="object 7"/>
            <p:cNvSpPr/>
            <p:nvPr/>
          </p:nvSpPr>
          <p:spPr>
            <a:xfrm>
              <a:off x="2947924" y="1685797"/>
              <a:ext cx="1730375" cy="1980564"/>
            </a:xfrm>
            <a:custGeom>
              <a:avLst/>
              <a:gdLst/>
              <a:ahLst/>
              <a:cxnLst/>
              <a:rect l="l" t="t" r="r" b="b"/>
              <a:pathLst>
                <a:path w="1730375" h="1980564">
                  <a:moveTo>
                    <a:pt x="0" y="1980311"/>
                  </a:moveTo>
                  <a:lnTo>
                    <a:pt x="1730121" y="1980311"/>
                  </a:lnTo>
                  <a:lnTo>
                    <a:pt x="1730121" y="0"/>
                  </a:lnTo>
                  <a:lnTo>
                    <a:pt x="0" y="0"/>
                  </a:lnTo>
                  <a:lnTo>
                    <a:pt x="0" y="1980311"/>
                  </a:lnTo>
                  <a:close/>
                </a:path>
              </a:pathLst>
            </a:custGeom>
            <a:ln w="38099">
              <a:solidFill>
                <a:srgbClr val="F1F1F1"/>
              </a:solidFill>
            </a:ln>
          </p:spPr>
          <p:txBody>
            <a:bodyPr wrap="square" lIns="0" tIns="0" rIns="0" bIns="0" rtlCol="0"/>
            <a:lstStyle/>
            <a:p>
              <a:endParaRPr sz="2400">
                <a:latin typeface="Times New Roman" pitchFamily="18" charset="0"/>
                <a:cs typeface="Times New Roman" pitchFamily="18" charset="0"/>
              </a:endParaRPr>
            </a:p>
          </p:txBody>
        </p:sp>
      </p:grpSp>
      <p:grpSp>
        <p:nvGrpSpPr>
          <p:cNvPr id="8" name="object 8"/>
          <p:cNvGrpSpPr/>
          <p:nvPr/>
        </p:nvGrpSpPr>
        <p:grpSpPr>
          <a:xfrm>
            <a:off x="6675063" y="1290084"/>
            <a:ext cx="1856739" cy="2822787"/>
            <a:chOff x="4875276" y="1648967"/>
            <a:chExt cx="1856739" cy="2117090"/>
          </a:xfrm>
        </p:grpSpPr>
        <p:sp>
          <p:nvSpPr>
            <p:cNvPr id="9" name="object 9"/>
            <p:cNvSpPr/>
            <p:nvPr/>
          </p:nvSpPr>
          <p:spPr>
            <a:xfrm>
              <a:off x="4875276" y="1648967"/>
              <a:ext cx="1856231" cy="2116835"/>
            </a:xfrm>
            <a:prstGeom prst="rect">
              <a:avLst/>
            </a:prstGeom>
            <a:blipFill>
              <a:blip r:embed="rId4"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10" name="object 10"/>
            <p:cNvSpPr/>
            <p:nvPr/>
          </p:nvSpPr>
          <p:spPr>
            <a:xfrm>
              <a:off x="4931156" y="1704466"/>
              <a:ext cx="1691004" cy="1951481"/>
            </a:xfrm>
            <a:prstGeom prst="rect">
              <a:avLst/>
            </a:prstGeom>
            <a:blipFill>
              <a:blip r:embed="rId5"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11" name="object 11"/>
            <p:cNvSpPr/>
            <p:nvPr/>
          </p:nvSpPr>
          <p:spPr>
            <a:xfrm>
              <a:off x="4912106" y="1685416"/>
              <a:ext cx="1729105" cy="1990089"/>
            </a:xfrm>
            <a:custGeom>
              <a:avLst/>
              <a:gdLst/>
              <a:ahLst/>
              <a:cxnLst/>
              <a:rect l="l" t="t" r="r" b="b"/>
              <a:pathLst>
                <a:path w="1729104" h="1990089">
                  <a:moveTo>
                    <a:pt x="0" y="1989581"/>
                  </a:moveTo>
                  <a:lnTo>
                    <a:pt x="1729104" y="1989581"/>
                  </a:lnTo>
                  <a:lnTo>
                    <a:pt x="1729104" y="0"/>
                  </a:lnTo>
                  <a:lnTo>
                    <a:pt x="0" y="0"/>
                  </a:lnTo>
                  <a:lnTo>
                    <a:pt x="0" y="1989581"/>
                  </a:lnTo>
                  <a:close/>
                </a:path>
              </a:pathLst>
            </a:custGeom>
            <a:ln w="38099">
              <a:solidFill>
                <a:srgbClr val="F1F1F1"/>
              </a:solidFill>
            </a:ln>
          </p:spPr>
          <p:txBody>
            <a:bodyPr wrap="square" lIns="0" tIns="0" rIns="0" bIns="0" rtlCol="0"/>
            <a:lstStyle/>
            <a:p>
              <a:endParaRPr sz="2400">
                <a:latin typeface="Times New Roman" pitchFamily="18" charset="0"/>
                <a:cs typeface="Times New Roman" pitchFamily="18" charset="0"/>
              </a:endParaRPr>
            </a:p>
          </p:txBody>
        </p:sp>
      </p:grpSp>
      <p:sp>
        <p:nvSpPr>
          <p:cNvPr id="13"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solidFill>
                  <a:srgbClr val="000000"/>
                </a:solidFill>
                <a:latin typeface="Times New Roman" pitchFamily="18" charset="0"/>
                <a:cs typeface="Times New Roman" pitchFamily="18" charset="0"/>
              </a:rPr>
              <a:t>STEP </a:t>
            </a:r>
            <a:r>
              <a:rPr lang="en-US" sz="3600" b="1" spc="27" dirty="0" smtClean="0">
                <a:solidFill>
                  <a:srgbClr val="000000"/>
                </a:solidFill>
                <a:latin typeface="Times New Roman" pitchFamily="18" charset="0"/>
                <a:cs typeface="Times New Roman" pitchFamily="18" charset="0"/>
              </a:rPr>
              <a:t>1</a:t>
            </a:r>
            <a:r>
              <a:rPr lang="en-US" sz="3600" b="1" spc="27" smtClean="0">
                <a:solidFill>
                  <a:srgbClr val="000000"/>
                </a:solidFill>
                <a:latin typeface="Times New Roman" pitchFamily="18" charset="0"/>
                <a:cs typeface="Times New Roman" pitchFamily="18" charset="0"/>
              </a:rPr>
              <a:t>:</a:t>
            </a:r>
            <a:r>
              <a:rPr lang="en-US" sz="3600" b="1" spc="-300" smtClean="0">
                <a:solidFill>
                  <a:srgbClr val="000000"/>
                </a:solidFill>
                <a:latin typeface="Times New Roman" pitchFamily="18" charset="0"/>
                <a:cs typeface="Times New Roman" pitchFamily="18" charset="0"/>
              </a:rPr>
              <a:t> EMPATHIZE / </a:t>
            </a:r>
            <a:r>
              <a:rPr lang="en-US" sz="3600" b="1" spc="-13" smtClean="0">
                <a:latin typeface="Times New Roman" pitchFamily="18" charset="0"/>
                <a:cs typeface="Times New Roman" pitchFamily="18" charset="0"/>
              </a:rPr>
              <a:t>FEEL</a:t>
            </a:r>
            <a:endParaRPr lang="en-US" sz="3400" b="1" dirty="0">
              <a:solidFill>
                <a:schemeClr val="tx1"/>
              </a:solidFill>
              <a:latin typeface="Times New Roman" pitchFamily="18" charset="0"/>
              <a:cs typeface="Times New Roman" pitchFamily="18" charset="0"/>
            </a:endParaRPr>
          </a:p>
        </p:txBody>
      </p:sp>
      <p:sp>
        <p:nvSpPr>
          <p:cNvPr id="14" name="Date Placeholder 13"/>
          <p:cNvSpPr>
            <a:spLocks noGrp="1"/>
          </p:cNvSpPr>
          <p:nvPr>
            <p:ph type="dt" sz="half" idx="10"/>
          </p:nvPr>
        </p:nvSpPr>
        <p:spPr/>
        <p:txBody>
          <a:bodyPr/>
          <a:lstStyle/>
          <a:p>
            <a:fld id="{7B7358E0-EAA7-4FCD-9F45-D4F06C02859A}" type="datetime1">
              <a:rPr lang="en-IN" smtClean="0"/>
              <a:pPr/>
              <a:t>22-06-2021</a:t>
            </a:fld>
            <a:endParaRPr lang="en-IN"/>
          </a:p>
        </p:txBody>
      </p:sp>
      <p:sp>
        <p:nvSpPr>
          <p:cNvPr id="15" name="Slide Number Placeholder 14"/>
          <p:cNvSpPr>
            <a:spLocks noGrp="1"/>
          </p:cNvSpPr>
          <p:nvPr>
            <p:ph type="sldNum" sz="quarter" idx="12"/>
          </p:nvPr>
        </p:nvSpPr>
        <p:spPr/>
        <p:txBody>
          <a:bodyPr/>
          <a:lstStyle/>
          <a:p>
            <a:fld id="{C8C2747D-87CD-49B3-B348-5B8ED1820296}" type="slidenum">
              <a:rPr lang="en-IN" smtClean="0"/>
              <a:pPr/>
              <a:t>90</a:t>
            </a:fld>
            <a:endParaRPr lang="en-IN"/>
          </a:p>
        </p:txBody>
      </p:sp>
      <p:sp>
        <p:nvSpPr>
          <p:cNvPr id="16" name="Footer Placeholder 15"/>
          <p:cNvSpPr>
            <a:spLocks noGrp="1"/>
          </p:cNvSpPr>
          <p:nvPr>
            <p:ph type="ftr" sz="quarter" idx="11"/>
          </p:nvPr>
        </p:nvSpPr>
        <p:spPr/>
        <p:txBody>
          <a:bodyPr/>
          <a:lstStyle/>
          <a:p>
            <a:r>
              <a:rPr lang="en-US" smtClean="0"/>
              <a:t>Harsh Awasthi                  DT-I (ACSE0203)                    Unit 2</a:t>
            </a:r>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6368" y="1392269"/>
            <a:ext cx="6482715" cy="5901616"/>
          </a:xfrm>
          <a:prstGeom prst="rect">
            <a:avLst/>
          </a:prstGeom>
        </p:spPr>
        <p:txBody>
          <a:bodyPr vert="horz" wrap="square" lIns="0" tIns="101600" rIns="0" bIns="0" rtlCol="0">
            <a:spAutoFit/>
          </a:bodyPr>
          <a:lstStyle/>
          <a:p>
            <a:pPr marL="327652" indent="-311564">
              <a:spcBef>
                <a:spcPts val="800"/>
              </a:spcBef>
              <a:buFont typeface="Arial"/>
              <a:buChar char="•"/>
              <a:tabLst>
                <a:tab pos="327652" algn="l"/>
                <a:tab pos="328497" algn="l"/>
              </a:tabLst>
            </a:pPr>
            <a:r>
              <a:rPr sz="2400" spc="-13" dirty="0">
                <a:latin typeface="Carlito"/>
                <a:cs typeface="Carlito"/>
              </a:rPr>
              <a:t>Starts </a:t>
            </a:r>
            <a:r>
              <a:rPr sz="2400" spc="-7" dirty="0">
                <a:latin typeface="Carlito"/>
                <a:cs typeface="Carlito"/>
              </a:rPr>
              <a:t>with </a:t>
            </a:r>
            <a:r>
              <a:rPr sz="2400" dirty="0">
                <a:latin typeface="Carlito"/>
                <a:cs typeface="Carlito"/>
              </a:rPr>
              <a:t>the </a:t>
            </a:r>
            <a:r>
              <a:rPr sz="2400" spc="-7" dirty="0">
                <a:latin typeface="Carlito"/>
                <a:cs typeface="Carlito"/>
              </a:rPr>
              <a:t>desirability (Need) of </a:t>
            </a:r>
            <a:r>
              <a:rPr sz="2400" dirty="0">
                <a:latin typeface="Carlito"/>
                <a:cs typeface="Carlito"/>
              </a:rPr>
              <a:t>the</a:t>
            </a:r>
            <a:r>
              <a:rPr sz="2400" spc="80" dirty="0">
                <a:latin typeface="Carlito"/>
                <a:cs typeface="Carlito"/>
              </a:rPr>
              <a:t> </a:t>
            </a:r>
            <a:r>
              <a:rPr sz="2400" spc="-13" dirty="0">
                <a:latin typeface="Carlito"/>
                <a:cs typeface="Carlito"/>
              </a:rPr>
              <a:t>customer</a:t>
            </a:r>
            <a:endParaRPr sz="2400">
              <a:latin typeface="Carlito"/>
              <a:cs typeface="Carlito"/>
            </a:endParaRPr>
          </a:p>
          <a:p>
            <a:pPr marL="327652" indent="-311564">
              <a:spcBef>
                <a:spcPts val="673"/>
              </a:spcBef>
              <a:buFont typeface="Arial"/>
              <a:buChar char="•"/>
              <a:tabLst>
                <a:tab pos="327652" algn="l"/>
                <a:tab pos="328497" algn="l"/>
              </a:tabLst>
            </a:pPr>
            <a:r>
              <a:rPr sz="2400" spc="-7" dirty="0">
                <a:latin typeface="Carlito"/>
                <a:cs typeface="Carlito"/>
              </a:rPr>
              <a:t>Bring </a:t>
            </a:r>
            <a:r>
              <a:rPr sz="2400" spc="-13" dirty="0">
                <a:latin typeface="Carlito"/>
                <a:cs typeface="Carlito"/>
              </a:rPr>
              <a:t>‘clarity’ to</a:t>
            </a:r>
            <a:r>
              <a:rPr sz="2400" spc="27" dirty="0">
                <a:latin typeface="Carlito"/>
                <a:cs typeface="Carlito"/>
              </a:rPr>
              <a:t> </a:t>
            </a:r>
            <a:r>
              <a:rPr sz="2400" spc="-13" dirty="0">
                <a:latin typeface="Carlito"/>
                <a:cs typeface="Carlito"/>
              </a:rPr>
              <a:t>desirability</a:t>
            </a:r>
            <a:endParaRPr sz="2400">
              <a:latin typeface="Carlito"/>
              <a:cs typeface="Carlito"/>
            </a:endParaRPr>
          </a:p>
          <a:p>
            <a:pPr marL="327652" indent="-311564">
              <a:spcBef>
                <a:spcPts val="673"/>
              </a:spcBef>
              <a:buFont typeface="Arial"/>
              <a:buChar char="•"/>
              <a:tabLst>
                <a:tab pos="327652" algn="l"/>
                <a:tab pos="328497" algn="l"/>
              </a:tabLst>
            </a:pPr>
            <a:r>
              <a:rPr sz="2400" spc="-7" dirty="0">
                <a:latin typeface="Carlito"/>
                <a:cs typeface="Carlito"/>
              </a:rPr>
              <a:t>Think </a:t>
            </a:r>
            <a:r>
              <a:rPr sz="2400" spc="-27" dirty="0">
                <a:latin typeface="Carlito"/>
                <a:cs typeface="Carlito"/>
              </a:rPr>
              <a:t>like </a:t>
            </a:r>
            <a:r>
              <a:rPr sz="2400" dirty="0">
                <a:latin typeface="Carlito"/>
                <a:cs typeface="Carlito"/>
              </a:rPr>
              <a:t>a </a:t>
            </a:r>
            <a:r>
              <a:rPr sz="2400" spc="-13" dirty="0">
                <a:latin typeface="Carlito"/>
                <a:cs typeface="Carlito"/>
              </a:rPr>
              <a:t>Cartographer to </a:t>
            </a:r>
            <a:r>
              <a:rPr sz="2400" spc="-20" dirty="0">
                <a:latin typeface="Carlito"/>
                <a:cs typeface="Carlito"/>
              </a:rPr>
              <a:t>create </a:t>
            </a:r>
            <a:r>
              <a:rPr sz="2400" dirty="0">
                <a:latin typeface="Carlito"/>
                <a:cs typeface="Carlito"/>
              </a:rPr>
              <a:t>the </a:t>
            </a:r>
            <a:r>
              <a:rPr sz="2400" spc="-7" dirty="0">
                <a:latin typeface="Carlito"/>
                <a:cs typeface="Carlito"/>
              </a:rPr>
              <a:t>L0</a:t>
            </a:r>
            <a:r>
              <a:rPr sz="2400" spc="127" dirty="0">
                <a:latin typeface="Carlito"/>
                <a:cs typeface="Carlito"/>
              </a:rPr>
              <a:t> </a:t>
            </a:r>
            <a:r>
              <a:rPr sz="2400" spc="-13" dirty="0">
                <a:latin typeface="Carlito"/>
                <a:cs typeface="Carlito"/>
              </a:rPr>
              <a:t>framework</a:t>
            </a:r>
            <a:endParaRPr sz="2400">
              <a:latin typeface="Carlito"/>
              <a:cs typeface="Carlito"/>
            </a:endParaRPr>
          </a:p>
          <a:p>
            <a:pPr marL="327652" indent="-311564">
              <a:spcBef>
                <a:spcPts val="660"/>
              </a:spcBef>
              <a:buFont typeface="Arial"/>
              <a:buChar char="•"/>
              <a:tabLst>
                <a:tab pos="327652" algn="l"/>
                <a:tab pos="328497" algn="l"/>
              </a:tabLst>
            </a:pPr>
            <a:r>
              <a:rPr sz="2400" spc="-7" dirty="0">
                <a:latin typeface="Carlito"/>
                <a:cs typeface="Carlito"/>
              </a:rPr>
              <a:t>Become </a:t>
            </a:r>
            <a:r>
              <a:rPr sz="2400" dirty="0">
                <a:latin typeface="Carlito"/>
                <a:cs typeface="Carlito"/>
              </a:rPr>
              <a:t>a </a:t>
            </a:r>
            <a:r>
              <a:rPr sz="2400" spc="-13" dirty="0">
                <a:latin typeface="Carlito"/>
                <a:cs typeface="Carlito"/>
              </a:rPr>
              <a:t>Detective to solve </a:t>
            </a:r>
            <a:r>
              <a:rPr sz="2400" dirty="0">
                <a:latin typeface="Carlito"/>
                <a:cs typeface="Carlito"/>
              </a:rPr>
              <a:t>the </a:t>
            </a:r>
            <a:r>
              <a:rPr sz="2400" spc="-7" dirty="0">
                <a:latin typeface="Carlito"/>
                <a:cs typeface="Carlito"/>
              </a:rPr>
              <a:t>actual </a:t>
            </a:r>
            <a:r>
              <a:rPr sz="2400" spc="-13" dirty="0">
                <a:latin typeface="Carlito"/>
                <a:cs typeface="Carlito"/>
              </a:rPr>
              <a:t>problem </a:t>
            </a:r>
            <a:r>
              <a:rPr sz="2400" dirty="0">
                <a:latin typeface="Carlito"/>
                <a:cs typeface="Carlito"/>
              </a:rPr>
              <a:t>and </a:t>
            </a:r>
            <a:r>
              <a:rPr sz="2400" spc="-7" dirty="0">
                <a:latin typeface="Carlito"/>
                <a:cs typeface="Carlito"/>
              </a:rPr>
              <a:t>not</a:t>
            </a:r>
            <a:r>
              <a:rPr sz="2400" spc="113" dirty="0">
                <a:latin typeface="Carlito"/>
                <a:cs typeface="Carlito"/>
              </a:rPr>
              <a:t> </a:t>
            </a:r>
            <a:r>
              <a:rPr sz="2400" spc="-13" dirty="0">
                <a:latin typeface="Carlito"/>
                <a:cs typeface="Carlito"/>
              </a:rPr>
              <a:t>symptoms</a:t>
            </a:r>
            <a:endParaRPr sz="2400">
              <a:latin typeface="Carlito"/>
              <a:cs typeface="Carlito"/>
            </a:endParaRPr>
          </a:p>
          <a:p>
            <a:pPr marL="327652" indent="-311564">
              <a:spcBef>
                <a:spcPts val="673"/>
              </a:spcBef>
              <a:buFont typeface="Arial"/>
              <a:buChar char="•"/>
              <a:tabLst>
                <a:tab pos="327652" algn="l"/>
                <a:tab pos="328497" algn="l"/>
              </a:tabLst>
            </a:pPr>
            <a:r>
              <a:rPr sz="2400" dirty="0">
                <a:latin typeface="Carlito"/>
                <a:cs typeface="Carlito"/>
              </a:rPr>
              <a:t>Use </a:t>
            </a:r>
            <a:r>
              <a:rPr sz="2400" spc="-20" dirty="0">
                <a:latin typeface="Carlito"/>
                <a:cs typeface="Carlito"/>
              </a:rPr>
              <a:t>Persona </a:t>
            </a:r>
            <a:r>
              <a:rPr sz="2400" spc="-13" dirty="0">
                <a:latin typeface="Carlito"/>
                <a:cs typeface="Carlito"/>
              </a:rPr>
              <a:t>to </a:t>
            </a:r>
            <a:r>
              <a:rPr sz="2400" spc="-20" dirty="0">
                <a:latin typeface="Carlito"/>
                <a:cs typeface="Carlito"/>
              </a:rPr>
              <a:t>record </a:t>
            </a:r>
            <a:r>
              <a:rPr sz="2400" dirty="0">
                <a:latin typeface="Carlito"/>
                <a:cs typeface="Carlito"/>
              </a:rPr>
              <a:t>the </a:t>
            </a:r>
            <a:r>
              <a:rPr sz="2400" spc="-13" dirty="0">
                <a:latin typeface="Carlito"/>
                <a:cs typeface="Carlito"/>
              </a:rPr>
              <a:t>real </a:t>
            </a:r>
            <a:r>
              <a:rPr sz="2400" spc="-7" dirty="0">
                <a:latin typeface="Carlito"/>
                <a:cs typeface="Carlito"/>
              </a:rPr>
              <a:t>experience of</a:t>
            </a:r>
            <a:r>
              <a:rPr sz="2400" spc="100" dirty="0">
                <a:latin typeface="Carlito"/>
                <a:cs typeface="Carlito"/>
              </a:rPr>
              <a:t> </a:t>
            </a:r>
            <a:r>
              <a:rPr sz="2400" spc="-20" dirty="0">
                <a:latin typeface="Carlito"/>
                <a:cs typeface="Carlito"/>
              </a:rPr>
              <a:t>stakeholders</a:t>
            </a:r>
            <a:endParaRPr sz="2400">
              <a:latin typeface="Carlito"/>
              <a:cs typeface="Carlito"/>
            </a:endParaRPr>
          </a:p>
          <a:p>
            <a:pPr marL="327652" indent="-311564">
              <a:spcBef>
                <a:spcPts val="673"/>
              </a:spcBef>
              <a:buFont typeface="Arial"/>
              <a:buChar char="•"/>
              <a:tabLst>
                <a:tab pos="327652" algn="l"/>
                <a:tab pos="328497" algn="l"/>
              </a:tabLst>
            </a:pPr>
            <a:r>
              <a:rPr sz="2400" spc="-73" dirty="0">
                <a:latin typeface="Carlito"/>
                <a:cs typeface="Carlito"/>
              </a:rPr>
              <a:t>Take </a:t>
            </a:r>
            <a:r>
              <a:rPr sz="2400" spc="-13" dirty="0">
                <a:latin typeface="Carlito"/>
                <a:cs typeface="Carlito"/>
              </a:rPr>
              <a:t>cognizance </a:t>
            </a:r>
            <a:r>
              <a:rPr sz="2400" spc="-7" dirty="0">
                <a:latin typeface="Carlito"/>
                <a:cs typeface="Carlito"/>
              </a:rPr>
              <a:t>of </a:t>
            </a:r>
            <a:r>
              <a:rPr sz="2400" dirty="0">
                <a:latin typeface="Carlito"/>
                <a:cs typeface="Carlito"/>
              </a:rPr>
              <a:t>the </a:t>
            </a:r>
            <a:r>
              <a:rPr sz="2400" spc="-7" dirty="0">
                <a:latin typeface="Carlito"/>
                <a:cs typeface="Carlito"/>
              </a:rPr>
              <a:t>Design Mind</a:t>
            </a:r>
            <a:r>
              <a:rPr sz="2400" spc="173" dirty="0">
                <a:latin typeface="Carlito"/>
                <a:cs typeface="Carlito"/>
              </a:rPr>
              <a:t> </a:t>
            </a:r>
            <a:r>
              <a:rPr sz="2400" spc="-7" dirty="0">
                <a:latin typeface="Carlito"/>
                <a:cs typeface="Carlito"/>
              </a:rPr>
              <a:t>elements</a:t>
            </a:r>
            <a:endParaRPr sz="2400">
              <a:latin typeface="Carlito"/>
              <a:cs typeface="Carlito"/>
            </a:endParaRPr>
          </a:p>
          <a:p>
            <a:pPr marL="327652" indent="-311564">
              <a:spcBef>
                <a:spcPts val="653"/>
              </a:spcBef>
              <a:buFont typeface="Arial"/>
              <a:buChar char="•"/>
              <a:tabLst>
                <a:tab pos="327652" algn="l"/>
                <a:tab pos="328497" algn="l"/>
              </a:tabLst>
            </a:pPr>
            <a:r>
              <a:rPr sz="2400" dirty="0">
                <a:latin typeface="Carlito"/>
                <a:cs typeface="Carlito"/>
              </a:rPr>
              <a:t>Ask </a:t>
            </a:r>
            <a:r>
              <a:rPr sz="2400" spc="-7" dirty="0">
                <a:latin typeface="Carlito"/>
                <a:cs typeface="Carlito"/>
              </a:rPr>
              <a:t>questions </a:t>
            </a:r>
            <a:r>
              <a:rPr sz="2400" spc="-27" dirty="0">
                <a:latin typeface="Carlito"/>
                <a:cs typeface="Carlito"/>
              </a:rPr>
              <a:t>“What”, </a:t>
            </a:r>
            <a:r>
              <a:rPr sz="2400" spc="-7" dirty="0">
                <a:latin typeface="Carlito"/>
                <a:cs typeface="Carlito"/>
              </a:rPr>
              <a:t>“Who” </a:t>
            </a:r>
            <a:r>
              <a:rPr sz="2400" dirty="0">
                <a:latin typeface="Carlito"/>
                <a:cs typeface="Carlito"/>
              </a:rPr>
              <a:t>and</a:t>
            </a:r>
            <a:r>
              <a:rPr sz="2400" spc="7" dirty="0">
                <a:latin typeface="Carlito"/>
                <a:cs typeface="Carlito"/>
              </a:rPr>
              <a:t> </a:t>
            </a:r>
            <a:r>
              <a:rPr sz="2400" spc="-7" dirty="0">
                <a:latin typeface="Carlito"/>
                <a:cs typeface="Carlito"/>
              </a:rPr>
              <a:t>“Where”</a:t>
            </a:r>
            <a:endParaRPr sz="2400">
              <a:latin typeface="Carlito"/>
              <a:cs typeface="Carlito"/>
            </a:endParaRPr>
          </a:p>
          <a:p>
            <a:pPr marL="327652" indent="-311564">
              <a:spcBef>
                <a:spcPts val="673"/>
              </a:spcBef>
              <a:buFont typeface="Arial"/>
              <a:buChar char="•"/>
              <a:tabLst>
                <a:tab pos="327652" algn="l"/>
                <a:tab pos="328497" algn="l"/>
              </a:tabLst>
            </a:pPr>
            <a:r>
              <a:rPr sz="2400" spc="-7" dirty="0">
                <a:latin typeface="Carlito"/>
                <a:cs typeface="Carlito"/>
              </a:rPr>
              <a:t>Do not bring in </a:t>
            </a:r>
            <a:r>
              <a:rPr sz="2400" dirty="0">
                <a:latin typeface="Carlito"/>
                <a:cs typeface="Carlito"/>
              </a:rPr>
              <a:t>the 2Js: Judgment &amp;</a:t>
            </a:r>
            <a:r>
              <a:rPr sz="2400" spc="53" dirty="0">
                <a:latin typeface="Carlito"/>
                <a:cs typeface="Carlito"/>
              </a:rPr>
              <a:t> </a:t>
            </a:r>
            <a:r>
              <a:rPr sz="2400" spc="-13" dirty="0">
                <a:latin typeface="Carlito"/>
                <a:cs typeface="Carlito"/>
              </a:rPr>
              <a:t>Justification</a:t>
            </a:r>
            <a:endParaRPr sz="2400">
              <a:latin typeface="Carlito"/>
              <a:cs typeface="Carlito"/>
            </a:endParaRPr>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3" dirty="0" smtClean="0">
                <a:solidFill>
                  <a:srgbClr val="000000"/>
                </a:solidFill>
                <a:latin typeface="Times New Roman" pitchFamily="18" charset="0"/>
                <a:cs typeface="Times New Roman" pitchFamily="18" charset="0"/>
              </a:rPr>
              <a:t>STEP </a:t>
            </a:r>
            <a:r>
              <a:rPr lang="en-US" sz="3200" b="1" spc="27" dirty="0" smtClean="0">
                <a:solidFill>
                  <a:srgbClr val="000000"/>
                </a:solidFill>
                <a:latin typeface="Times New Roman" pitchFamily="18" charset="0"/>
                <a:cs typeface="Times New Roman" pitchFamily="18" charset="0"/>
              </a:rPr>
              <a:t>1:</a:t>
            </a:r>
            <a:r>
              <a:rPr lang="en-US" sz="3200" b="1" spc="-300" dirty="0" smtClean="0">
                <a:solidFill>
                  <a:srgbClr val="000000"/>
                </a:solidFill>
                <a:latin typeface="Times New Roman" pitchFamily="18" charset="0"/>
                <a:cs typeface="Times New Roman" pitchFamily="18" charset="0"/>
              </a:rPr>
              <a:t> EMPATHIZE/ </a:t>
            </a:r>
            <a:r>
              <a:rPr lang="en-US" sz="3200" b="1" spc="-13" dirty="0" smtClean="0">
                <a:latin typeface="Times New Roman" pitchFamily="18" charset="0"/>
                <a:cs typeface="Times New Roman" pitchFamily="18" charset="0"/>
              </a:rPr>
              <a:t>FEEL</a:t>
            </a:r>
            <a:endParaRPr lang="en-US" sz="3200" b="1" dirty="0">
              <a:solidFill>
                <a:schemeClr val="tx1"/>
              </a:solidFill>
              <a:latin typeface="Times New Roman" pitchFamily="18" charset="0"/>
              <a:cs typeface="Times New Roman" pitchFamily="18" charset="0"/>
            </a:endParaRPr>
          </a:p>
        </p:txBody>
      </p:sp>
      <p:pic>
        <p:nvPicPr>
          <p:cNvPr id="4"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60805" y="1229354"/>
            <a:ext cx="2025650" cy="3082713"/>
            <a:chOff x="1860804" y="1379214"/>
            <a:chExt cx="2025650" cy="2312035"/>
          </a:xfrm>
        </p:grpSpPr>
        <p:sp>
          <p:nvSpPr>
            <p:cNvPr id="3" name="object 3"/>
            <p:cNvSpPr/>
            <p:nvPr/>
          </p:nvSpPr>
          <p:spPr>
            <a:xfrm>
              <a:off x="1860804" y="1379214"/>
              <a:ext cx="2025395" cy="2311919"/>
            </a:xfrm>
            <a:prstGeom prst="rect">
              <a:avLst/>
            </a:prstGeom>
            <a:blipFill>
              <a:blip r:embed="rId2"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4" name="object 4"/>
            <p:cNvSpPr/>
            <p:nvPr/>
          </p:nvSpPr>
          <p:spPr>
            <a:xfrm>
              <a:off x="1916430" y="1434465"/>
              <a:ext cx="1861312" cy="2146681"/>
            </a:xfrm>
            <a:prstGeom prst="rect">
              <a:avLst/>
            </a:prstGeom>
            <a:blipFill>
              <a:blip r:embed="rId3"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5" name="object 5"/>
            <p:cNvSpPr/>
            <p:nvPr/>
          </p:nvSpPr>
          <p:spPr>
            <a:xfrm>
              <a:off x="1897380" y="1415415"/>
              <a:ext cx="1899920" cy="2185035"/>
            </a:xfrm>
            <a:custGeom>
              <a:avLst/>
              <a:gdLst/>
              <a:ahLst/>
              <a:cxnLst/>
              <a:rect l="l" t="t" r="r" b="b"/>
              <a:pathLst>
                <a:path w="1899920" h="2185035">
                  <a:moveTo>
                    <a:pt x="0" y="2184781"/>
                  </a:moveTo>
                  <a:lnTo>
                    <a:pt x="1899412" y="2184781"/>
                  </a:lnTo>
                  <a:lnTo>
                    <a:pt x="1899412" y="0"/>
                  </a:lnTo>
                  <a:lnTo>
                    <a:pt x="0" y="0"/>
                  </a:lnTo>
                  <a:lnTo>
                    <a:pt x="0" y="2184781"/>
                  </a:lnTo>
                  <a:close/>
                </a:path>
              </a:pathLst>
            </a:custGeom>
            <a:ln w="38100">
              <a:solidFill>
                <a:srgbClr val="F1F1F1"/>
              </a:solidFill>
            </a:ln>
          </p:spPr>
          <p:txBody>
            <a:bodyPr wrap="square" lIns="0" tIns="0" rIns="0" bIns="0" rtlCol="0"/>
            <a:lstStyle/>
            <a:p>
              <a:endParaRPr sz="2400">
                <a:latin typeface="Times New Roman" pitchFamily="18" charset="0"/>
                <a:cs typeface="Times New Roman" pitchFamily="18" charset="0"/>
              </a:endParaRPr>
            </a:p>
          </p:txBody>
        </p:sp>
      </p:grpSp>
      <p:sp>
        <p:nvSpPr>
          <p:cNvPr id="6" name="object 6"/>
          <p:cNvSpPr txBox="1"/>
          <p:nvPr/>
        </p:nvSpPr>
        <p:spPr>
          <a:xfrm>
            <a:off x="2434208" y="1238098"/>
            <a:ext cx="5490210" cy="3350170"/>
          </a:xfrm>
          <a:prstGeom prst="rect">
            <a:avLst/>
          </a:prstGeom>
        </p:spPr>
        <p:txBody>
          <a:bodyPr vert="horz" wrap="square" lIns="0" tIns="16087" rIns="0" bIns="0" rtlCol="0">
            <a:spAutoFit/>
          </a:bodyPr>
          <a:lstStyle/>
          <a:p>
            <a:pPr marL="2506917">
              <a:spcBef>
                <a:spcPts val="127"/>
              </a:spcBef>
              <a:buFont typeface="Arial" pitchFamily="34" charset="0"/>
              <a:buChar char="•"/>
            </a:pPr>
            <a:r>
              <a:rPr sz="2533" b="1" spc="-7" dirty="0">
                <a:solidFill>
                  <a:srgbClr val="404040"/>
                </a:solidFill>
                <a:latin typeface="Times New Roman" pitchFamily="18" charset="0"/>
                <a:cs typeface="Times New Roman" pitchFamily="18" charset="0"/>
              </a:rPr>
              <a:t>Asking </a:t>
            </a:r>
            <a:r>
              <a:rPr sz="2533" b="1" dirty="0">
                <a:solidFill>
                  <a:srgbClr val="404040"/>
                </a:solidFill>
                <a:latin typeface="Times New Roman" pitchFamily="18" charset="0"/>
                <a:cs typeface="Times New Roman" pitchFamily="18" charset="0"/>
              </a:rPr>
              <a:t>the </a:t>
            </a:r>
            <a:r>
              <a:rPr sz="2533" b="1" spc="-7" dirty="0">
                <a:solidFill>
                  <a:srgbClr val="404040"/>
                </a:solidFill>
                <a:latin typeface="Times New Roman" pitchFamily="18" charset="0"/>
                <a:cs typeface="Times New Roman" pitchFamily="18" charset="0"/>
              </a:rPr>
              <a:t>Right</a:t>
            </a:r>
            <a:r>
              <a:rPr sz="2533" b="1" dirty="0">
                <a:solidFill>
                  <a:srgbClr val="404040"/>
                </a:solidFill>
                <a:latin typeface="Times New Roman" pitchFamily="18" charset="0"/>
                <a:cs typeface="Times New Roman" pitchFamily="18" charset="0"/>
              </a:rPr>
              <a:t> </a:t>
            </a:r>
            <a:r>
              <a:rPr sz="2533" b="1" spc="-13" dirty="0">
                <a:solidFill>
                  <a:srgbClr val="404040"/>
                </a:solidFill>
                <a:latin typeface="Times New Roman" pitchFamily="18" charset="0"/>
                <a:cs typeface="Times New Roman" pitchFamily="18" charset="0"/>
              </a:rPr>
              <a:t>Questions</a:t>
            </a:r>
            <a:endParaRPr sz="2533">
              <a:latin typeface="Times New Roman" pitchFamily="18" charset="0"/>
              <a:cs typeface="Times New Roman" pitchFamily="18" charset="0"/>
            </a:endParaRPr>
          </a:p>
          <a:p>
            <a:pPr>
              <a:spcBef>
                <a:spcPts val="33"/>
              </a:spcBef>
              <a:buFont typeface="Arial" pitchFamily="34" charset="0"/>
              <a:buChar char="•"/>
            </a:pPr>
            <a:endParaRPr sz="2467">
              <a:latin typeface="Times New Roman" pitchFamily="18" charset="0"/>
              <a:cs typeface="Times New Roman" pitchFamily="18" charset="0"/>
            </a:endParaRPr>
          </a:p>
          <a:p>
            <a:pPr marL="2506917" marR="6773">
              <a:buFont typeface="Arial" pitchFamily="34" charset="0"/>
              <a:buChar char="•"/>
            </a:pPr>
            <a:r>
              <a:rPr sz="2533" b="1" spc="-20" dirty="0">
                <a:solidFill>
                  <a:srgbClr val="404040"/>
                </a:solidFill>
                <a:latin typeface="Times New Roman" pitchFamily="18" charset="0"/>
                <a:cs typeface="Times New Roman" pitchFamily="18" charset="0"/>
              </a:rPr>
              <a:t>Paraphrase </a:t>
            </a:r>
            <a:r>
              <a:rPr sz="2533" b="1" spc="-7" dirty="0">
                <a:solidFill>
                  <a:srgbClr val="404040"/>
                </a:solidFill>
                <a:latin typeface="Times New Roman" pitchFamily="18" charset="0"/>
                <a:cs typeface="Times New Roman" pitchFamily="18" charset="0"/>
              </a:rPr>
              <a:t>the problem </a:t>
            </a:r>
            <a:r>
              <a:rPr sz="2533" b="1" spc="-20" dirty="0">
                <a:solidFill>
                  <a:srgbClr val="404040"/>
                </a:solidFill>
                <a:latin typeface="Times New Roman" pitchFamily="18" charset="0"/>
                <a:cs typeface="Times New Roman" pitchFamily="18" charset="0"/>
              </a:rPr>
              <a:t>statement/  </a:t>
            </a:r>
            <a:r>
              <a:rPr sz="2533" b="1" spc="-7" dirty="0">
                <a:solidFill>
                  <a:srgbClr val="404040"/>
                </a:solidFill>
                <a:latin typeface="Times New Roman" pitchFamily="18" charset="0"/>
                <a:cs typeface="Times New Roman" pitchFamily="18" charset="0"/>
              </a:rPr>
              <a:t>opportunity</a:t>
            </a:r>
            <a:endParaRPr sz="2533">
              <a:latin typeface="Times New Roman" pitchFamily="18" charset="0"/>
              <a:cs typeface="Times New Roman" pitchFamily="18" charset="0"/>
            </a:endParaRPr>
          </a:p>
          <a:p>
            <a:pPr>
              <a:lnSpc>
                <a:spcPct val="100000"/>
              </a:lnSpc>
              <a:buFont typeface="Arial" pitchFamily="34" charset="0"/>
              <a:buChar char="•"/>
            </a:pPr>
            <a:endParaRPr sz="2533">
              <a:latin typeface="Times New Roman" pitchFamily="18" charset="0"/>
              <a:cs typeface="Times New Roman" pitchFamily="18" charset="0"/>
            </a:endParaRPr>
          </a:p>
          <a:p>
            <a:pPr>
              <a:spcBef>
                <a:spcPts val="27"/>
              </a:spcBef>
              <a:buFont typeface="Arial" pitchFamily="34" charset="0"/>
              <a:buChar char="•"/>
            </a:pPr>
            <a:endParaRPr sz="1867">
              <a:latin typeface="Times New Roman" pitchFamily="18" charset="0"/>
              <a:cs typeface="Times New Roman" pitchFamily="18" charset="0"/>
            </a:endParaRPr>
          </a:p>
          <a:p>
            <a:pPr marL="16933"/>
            <a:r>
              <a:rPr sz="2133" b="1" spc="-7" dirty="0">
                <a:solidFill>
                  <a:srgbClr val="008FD4"/>
                </a:solidFill>
                <a:latin typeface="Times New Roman" pitchFamily="18" charset="0"/>
                <a:cs typeface="Times New Roman" pitchFamily="18" charset="0"/>
              </a:rPr>
              <a:t>Reporter</a:t>
            </a:r>
            <a:endParaRPr sz="2133">
              <a:latin typeface="Times New Roman" pitchFamily="18" charset="0"/>
              <a:cs typeface="Times New Roman" pitchFamily="18" charset="0"/>
            </a:endParaRPr>
          </a:p>
        </p:txBody>
      </p:sp>
      <p:sp>
        <p:nvSpPr>
          <p:cNvPr id="7" name="object 7"/>
          <p:cNvSpPr txBox="1"/>
          <p:nvPr/>
        </p:nvSpPr>
        <p:spPr>
          <a:xfrm>
            <a:off x="266802" y="5139418"/>
            <a:ext cx="4800498" cy="755762"/>
          </a:xfrm>
          <a:prstGeom prst="rect">
            <a:avLst/>
          </a:prstGeom>
        </p:spPr>
        <p:txBody>
          <a:bodyPr vert="horz" wrap="square" lIns="0" tIns="16933" rIns="0" bIns="0" rtlCol="0">
            <a:spAutoFit/>
          </a:bodyPr>
          <a:lstStyle/>
          <a:p>
            <a:pPr marL="16933">
              <a:spcBef>
                <a:spcPts val="133"/>
              </a:spcBef>
            </a:pPr>
            <a:r>
              <a:rPr sz="2400" b="1" spc="-47" dirty="0">
                <a:solidFill>
                  <a:srgbClr val="404040"/>
                </a:solidFill>
                <a:latin typeface="Times New Roman" pitchFamily="18" charset="0"/>
                <a:cs typeface="Times New Roman" pitchFamily="18" charset="0"/>
              </a:rPr>
              <a:t>Tools</a:t>
            </a:r>
            <a:endParaRPr sz="2400">
              <a:latin typeface="Times New Roman" pitchFamily="18" charset="0"/>
              <a:cs typeface="Times New Roman" pitchFamily="18" charset="0"/>
            </a:endParaRPr>
          </a:p>
          <a:p>
            <a:pPr marL="16933"/>
            <a:r>
              <a:rPr sz="2400" b="1" spc="-7" dirty="0">
                <a:solidFill>
                  <a:srgbClr val="006FC0"/>
                </a:solidFill>
                <a:latin typeface="Times New Roman" pitchFamily="18" charset="0"/>
                <a:cs typeface="Times New Roman" pitchFamily="18" charset="0"/>
              </a:rPr>
              <a:t>5</a:t>
            </a:r>
            <a:r>
              <a:rPr sz="2400" b="1" dirty="0">
                <a:solidFill>
                  <a:srgbClr val="006FC0"/>
                </a:solidFill>
                <a:latin typeface="Times New Roman" pitchFamily="18" charset="0"/>
                <a:cs typeface="Times New Roman" pitchFamily="18" charset="0"/>
              </a:rPr>
              <a:t>-</a:t>
            </a:r>
            <a:r>
              <a:rPr sz="2400" b="1" spc="-7" dirty="0">
                <a:solidFill>
                  <a:srgbClr val="006FC0"/>
                </a:solidFill>
                <a:latin typeface="Times New Roman" pitchFamily="18" charset="0"/>
                <a:cs typeface="Times New Roman" pitchFamily="18" charset="0"/>
              </a:rPr>
              <a:t>W</a:t>
            </a:r>
            <a:r>
              <a:rPr sz="2400" b="1" spc="-40" dirty="0">
                <a:solidFill>
                  <a:srgbClr val="006FC0"/>
                </a:solidFill>
                <a:latin typeface="Times New Roman" pitchFamily="18" charset="0"/>
                <a:cs typeface="Times New Roman" pitchFamily="18" charset="0"/>
              </a:rPr>
              <a:t>h</a:t>
            </a:r>
            <a:r>
              <a:rPr sz="2400" b="1" spc="-20" dirty="0">
                <a:solidFill>
                  <a:srgbClr val="006FC0"/>
                </a:solidFill>
                <a:latin typeface="Times New Roman" pitchFamily="18" charset="0"/>
                <a:cs typeface="Times New Roman" pitchFamily="18" charset="0"/>
              </a:rPr>
              <a:t>y</a:t>
            </a:r>
            <a:r>
              <a:rPr sz="2400" b="1" dirty="0">
                <a:solidFill>
                  <a:srgbClr val="006FC0"/>
                </a:solidFill>
                <a:latin typeface="Times New Roman" pitchFamily="18" charset="0"/>
                <a:cs typeface="Times New Roman" pitchFamily="18" charset="0"/>
              </a:rPr>
              <a:t>s</a:t>
            </a:r>
            <a:endParaRPr sz="2400">
              <a:latin typeface="Times New Roman" pitchFamily="18" charset="0"/>
              <a:cs typeface="Times New Roman" pitchFamily="18" charset="0"/>
            </a:endParaRPr>
          </a:p>
        </p:txBody>
      </p:sp>
      <p:sp>
        <p:nvSpPr>
          <p:cNvPr id="9"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solidFill>
                  <a:srgbClr val="000000"/>
                </a:solidFill>
                <a:latin typeface="Times New Roman" pitchFamily="18" charset="0"/>
                <a:cs typeface="Times New Roman" pitchFamily="18" charset="0"/>
              </a:rPr>
              <a:t>STEP </a:t>
            </a:r>
            <a:r>
              <a:rPr lang="en-US" sz="3600" b="1" spc="27" dirty="0" smtClean="0">
                <a:solidFill>
                  <a:srgbClr val="000000"/>
                </a:solidFill>
                <a:latin typeface="Times New Roman" pitchFamily="18" charset="0"/>
                <a:cs typeface="Times New Roman" pitchFamily="18" charset="0"/>
              </a:rPr>
              <a:t>2:</a:t>
            </a:r>
            <a:r>
              <a:rPr lang="en-US" sz="3600" b="1" spc="-300" dirty="0" smtClean="0">
                <a:solidFill>
                  <a:srgbClr val="000000"/>
                </a:solidFill>
                <a:latin typeface="Times New Roman" pitchFamily="18" charset="0"/>
                <a:cs typeface="Times New Roman" pitchFamily="18" charset="0"/>
              </a:rPr>
              <a:t> </a:t>
            </a:r>
            <a:r>
              <a:rPr lang="en-US" sz="3600" b="1" spc="53" dirty="0" smtClean="0">
                <a:latin typeface="Times New Roman" pitchFamily="18" charset="0"/>
                <a:cs typeface="Times New Roman" pitchFamily="18" charset="0"/>
              </a:rPr>
              <a:t>DEFINE</a:t>
            </a:r>
            <a:endParaRPr lang="en-US" sz="3400" b="1" dirty="0">
              <a:solidFill>
                <a:schemeClr val="tx1"/>
              </a:solidFill>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E9566ECE-349F-48C8-9672-DDB4748A2F05}" type="datetime1">
              <a:rPr lang="en-IN" smtClean="0"/>
              <a:pPr/>
              <a:t>22-06-2021</a:t>
            </a:fld>
            <a:endParaRPr lang="en-IN"/>
          </a:p>
        </p:txBody>
      </p:sp>
      <p:sp>
        <p:nvSpPr>
          <p:cNvPr id="11" name="Slide Number Placeholder 10"/>
          <p:cNvSpPr>
            <a:spLocks noGrp="1"/>
          </p:cNvSpPr>
          <p:nvPr>
            <p:ph type="sldNum" sz="quarter" idx="12"/>
          </p:nvPr>
        </p:nvSpPr>
        <p:spPr/>
        <p:txBody>
          <a:bodyPr/>
          <a:lstStyle/>
          <a:p>
            <a:fld id="{C8C2747D-87CD-49B3-B348-5B8ED1820296}" type="slidenum">
              <a:rPr lang="en-IN" smtClean="0"/>
              <a:pPr/>
              <a:t>92</a:t>
            </a:fld>
            <a:endParaRPr lang="en-IN"/>
          </a:p>
        </p:txBody>
      </p:sp>
      <p:sp>
        <p:nvSpPr>
          <p:cNvPr id="12" name="Footer Placeholder 11"/>
          <p:cNvSpPr>
            <a:spLocks noGrp="1"/>
          </p:cNvSpPr>
          <p:nvPr>
            <p:ph type="ftr" sz="quarter" idx="11"/>
          </p:nvPr>
        </p:nvSpPr>
        <p:spPr/>
        <p:txBody>
          <a:bodyPr/>
          <a:lstStyle/>
          <a:p>
            <a:r>
              <a:rPr lang="en-US" smtClean="0"/>
              <a:t>Harsh Awasthi                  DT-I (ACSE0203)                    Unit 2</a:t>
            </a:r>
            <a:endParaRPr lang="en-IN"/>
          </a:p>
        </p:txBody>
      </p:sp>
      <p:pic>
        <p:nvPicPr>
          <p:cNvPr id="13"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6367" y="1346504"/>
            <a:ext cx="8465820" cy="3745128"/>
          </a:xfrm>
          <a:prstGeom prst="rect">
            <a:avLst/>
          </a:prstGeom>
        </p:spPr>
        <p:txBody>
          <a:bodyPr vert="horz" wrap="square" lIns="0" tIns="101600" rIns="0" bIns="0" rtlCol="0">
            <a:spAutoFit/>
          </a:bodyPr>
          <a:lstStyle/>
          <a:p>
            <a:pPr marL="327652" indent="-311564">
              <a:spcBef>
                <a:spcPts val="800"/>
              </a:spcBef>
              <a:buFont typeface="Arial"/>
              <a:buChar char="•"/>
              <a:tabLst>
                <a:tab pos="327652" algn="l"/>
                <a:tab pos="328497" algn="l"/>
              </a:tabLst>
            </a:pPr>
            <a:r>
              <a:rPr sz="2667" spc="-20" dirty="0">
                <a:latin typeface="Carlito"/>
                <a:cs typeface="Carlito"/>
              </a:rPr>
              <a:t>Converge </a:t>
            </a:r>
            <a:r>
              <a:rPr sz="2667" spc="-7" dirty="0">
                <a:latin typeface="Carlito"/>
                <a:cs typeface="Carlito"/>
              </a:rPr>
              <a:t>on </a:t>
            </a:r>
            <a:r>
              <a:rPr sz="2667" dirty="0">
                <a:latin typeface="Carlito"/>
                <a:cs typeface="Carlito"/>
              </a:rPr>
              <a:t>the </a:t>
            </a:r>
            <a:r>
              <a:rPr sz="2667" b="1" spc="-13" dirty="0">
                <a:latin typeface="Carlito"/>
                <a:cs typeface="Carlito"/>
              </a:rPr>
              <a:t>real </a:t>
            </a:r>
            <a:r>
              <a:rPr sz="2667" b="1" spc="-7" dirty="0">
                <a:latin typeface="Carlito"/>
                <a:cs typeface="Carlito"/>
              </a:rPr>
              <a:t>problem </a:t>
            </a:r>
            <a:r>
              <a:rPr sz="2667" spc="-20" dirty="0">
                <a:latin typeface="Carlito"/>
                <a:cs typeface="Carlito"/>
              </a:rPr>
              <a:t>from </a:t>
            </a:r>
            <a:r>
              <a:rPr sz="2667" dirty="0">
                <a:latin typeface="Carlito"/>
                <a:cs typeface="Carlito"/>
              </a:rPr>
              <a:t>the </a:t>
            </a:r>
            <a:r>
              <a:rPr sz="2667" spc="-20" dirty="0">
                <a:latin typeface="Carlito"/>
                <a:cs typeface="Carlito"/>
              </a:rPr>
              <a:t>data from </a:t>
            </a:r>
            <a:r>
              <a:rPr sz="2667" dirty="0">
                <a:latin typeface="Carlito"/>
                <a:cs typeface="Carlito"/>
              </a:rPr>
              <a:t>the </a:t>
            </a:r>
            <a:r>
              <a:rPr sz="2667" b="1" spc="-13" dirty="0">
                <a:latin typeface="Carlito"/>
                <a:cs typeface="Carlito"/>
              </a:rPr>
              <a:t>Feel </a:t>
            </a:r>
            <a:r>
              <a:rPr sz="2667" spc="-20" dirty="0">
                <a:latin typeface="Carlito"/>
                <a:cs typeface="Carlito"/>
              </a:rPr>
              <a:t>stage </a:t>
            </a:r>
            <a:r>
              <a:rPr sz="2667" dirty="0">
                <a:latin typeface="Carlito"/>
                <a:cs typeface="Carlito"/>
              </a:rPr>
              <a:t>- </a:t>
            </a:r>
            <a:r>
              <a:rPr sz="2667" spc="-7" dirty="0">
                <a:latin typeface="Carlito"/>
                <a:cs typeface="Carlito"/>
              </a:rPr>
              <a:t>'Less </a:t>
            </a:r>
            <a:r>
              <a:rPr sz="2667" dirty="0">
                <a:latin typeface="Carlito"/>
                <a:cs typeface="Carlito"/>
              </a:rPr>
              <a:t>is</a:t>
            </a:r>
            <a:r>
              <a:rPr sz="2667" spc="180" dirty="0">
                <a:latin typeface="Carlito"/>
                <a:cs typeface="Carlito"/>
              </a:rPr>
              <a:t> </a:t>
            </a:r>
            <a:r>
              <a:rPr sz="2667" spc="-7" dirty="0">
                <a:latin typeface="Carlito"/>
                <a:cs typeface="Carlito"/>
              </a:rPr>
              <a:t>More'</a:t>
            </a:r>
            <a:endParaRPr sz="2667">
              <a:latin typeface="Carlito"/>
              <a:cs typeface="Carlito"/>
            </a:endParaRPr>
          </a:p>
          <a:p>
            <a:pPr marL="327652" indent="-311564">
              <a:spcBef>
                <a:spcPts val="673"/>
              </a:spcBef>
              <a:buFont typeface="Arial"/>
              <a:buChar char="•"/>
              <a:tabLst>
                <a:tab pos="327652" algn="l"/>
                <a:tab pos="328497" algn="l"/>
              </a:tabLst>
            </a:pPr>
            <a:r>
              <a:rPr sz="2667" dirty="0">
                <a:latin typeface="Carlito"/>
                <a:cs typeface="Carlito"/>
              </a:rPr>
              <a:t>Apply the </a:t>
            </a:r>
            <a:r>
              <a:rPr sz="2667" spc="7" dirty="0">
                <a:latin typeface="Carlito"/>
                <a:cs typeface="Carlito"/>
              </a:rPr>
              <a:t>‘5-Why’ </a:t>
            </a:r>
            <a:r>
              <a:rPr sz="2667" spc="-13" dirty="0">
                <a:latin typeface="Carlito"/>
                <a:cs typeface="Carlito"/>
              </a:rPr>
              <a:t>tools to get </a:t>
            </a:r>
            <a:r>
              <a:rPr sz="2667" spc="-20" dirty="0">
                <a:latin typeface="Carlito"/>
                <a:cs typeface="Carlito"/>
              </a:rPr>
              <a:t>into </a:t>
            </a:r>
            <a:r>
              <a:rPr sz="2667" dirty="0">
                <a:latin typeface="Carlito"/>
                <a:cs typeface="Carlito"/>
              </a:rPr>
              <a:t>the </a:t>
            </a:r>
            <a:r>
              <a:rPr sz="2667" spc="-20" dirty="0">
                <a:latin typeface="Carlito"/>
                <a:cs typeface="Carlito"/>
              </a:rPr>
              <a:t>root </a:t>
            </a:r>
            <a:r>
              <a:rPr sz="2667" spc="-7" dirty="0">
                <a:latin typeface="Carlito"/>
                <a:cs typeface="Carlito"/>
              </a:rPr>
              <a:t>of </a:t>
            </a:r>
            <a:r>
              <a:rPr sz="2667" dirty="0">
                <a:latin typeface="Carlito"/>
                <a:cs typeface="Carlito"/>
              </a:rPr>
              <a:t>the</a:t>
            </a:r>
            <a:r>
              <a:rPr sz="2667" spc="-60" dirty="0">
                <a:latin typeface="Carlito"/>
                <a:cs typeface="Carlito"/>
              </a:rPr>
              <a:t> </a:t>
            </a:r>
            <a:r>
              <a:rPr sz="2667" spc="-13" dirty="0">
                <a:latin typeface="Carlito"/>
                <a:cs typeface="Carlito"/>
              </a:rPr>
              <a:t>problem</a:t>
            </a:r>
            <a:endParaRPr sz="2667">
              <a:latin typeface="Carlito"/>
              <a:cs typeface="Carlito"/>
            </a:endParaRPr>
          </a:p>
          <a:p>
            <a:pPr marL="327652" indent="-311564">
              <a:spcBef>
                <a:spcPts val="660"/>
              </a:spcBef>
              <a:buFont typeface="Arial"/>
              <a:buChar char="•"/>
              <a:tabLst>
                <a:tab pos="327652" algn="l"/>
                <a:tab pos="328497" algn="l"/>
              </a:tabLst>
            </a:pPr>
            <a:r>
              <a:rPr sz="2667" b="1" spc="-13" dirty="0">
                <a:latin typeface="Carlito"/>
                <a:cs typeface="Carlito"/>
              </a:rPr>
              <a:t>Redefine </a:t>
            </a:r>
            <a:r>
              <a:rPr sz="2667" dirty="0">
                <a:latin typeface="Carlito"/>
                <a:cs typeface="Carlito"/>
              </a:rPr>
              <a:t>the</a:t>
            </a:r>
            <a:r>
              <a:rPr sz="2667" spc="-7" dirty="0">
                <a:latin typeface="Carlito"/>
                <a:cs typeface="Carlito"/>
              </a:rPr>
              <a:t> </a:t>
            </a:r>
            <a:r>
              <a:rPr sz="2667" spc="-13" dirty="0">
                <a:latin typeface="Carlito"/>
                <a:cs typeface="Carlito"/>
              </a:rPr>
              <a:t>problem</a:t>
            </a:r>
            <a:endParaRPr sz="2667">
              <a:latin typeface="Carlito"/>
              <a:cs typeface="Carlito"/>
            </a:endParaRPr>
          </a:p>
          <a:p>
            <a:pPr marL="327652" indent="-311564">
              <a:spcBef>
                <a:spcPts val="673"/>
              </a:spcBef>
              <a:buFont typeface="Arial"/>
              <a:buChar char="•"/>
              <a:tabLst>
                <a:tab pos="327652" algn="l"/>
                <a:tab pos="328497" algn="l"/>
              </a:tabLst>
            </a:pPr>
            <a:r>
              <a:rPr sz="2667" spc="-7" dirty="0">
                <a:latin typeface="Carlito"/>
                <a:cs typeface="Carlito"/>
              </a:rPr>
              <a:t>Define </a:t>
            </a:r>
            <a:r>
              <a:rPr sz="2667" dirty="0">
                <a:latin typeface="Carlito"/>
                <a:cs typeface="Carlito"/>
              </a:rPr>
              <a:t>the </a:t>
            </a:r>
            <a:r>
              <a:rPr sz="2667" spc="-13" dirty="0">
                <a:latin typeface="Carlito"/>
                <a:cs typeface="Carlito"/>
              </a:rPr>
              <a:t>problem </a:t>
            </a:r>
            <a:r>
              <a:rPr sz="2667" spc="-20" dirty="0">
                <a:latin typeface="Carlito"/>
                <a:cs typeface="Carlito"/>
              </a:rPr>
              <a:t>statement </a:t>
            </a:r>
            <a:r>
              <a:rPr sz="2667" dirty="0">
                <a:latin typeface="Carlito"/>
                <a:cs typeface="Carlito"/>
              </a:rPr>
              <a:t>in </a:t>
            </a:r>
            <a:r>
              <a:rPr sz="2667" spc="-7" dirty="0">
                <a:latin typeface="Carlito"/>
                <a:cs typeface="Carlito"/>
              </a:rPr>
              <a:t>not </a:t>
            </a:r>
            <a:r>
              <a:rPr sz="2667" b="1" spc="-13" dirty="0">
                <a:latin typeface="Carlito"/>
                <a:cs typeface="Carlito"/>
              </a:rPr>
              <a:t>more </a:t>
            </a:r>
            <a:r>
              <a:rPr sz="2667" b="1" dirty="0">
                <a:latin typeface="Carlito"/>
                <a:cs typeface="Carlito"/>
              </a:rPr>
              <a:t>than 5-7 </a:t>
            </a:r>
            <a:r>
              <a:rPr sz="2667" b="1" spc="-13" dirty="0">
                <a:latin typeface="Carlito"/>
                <a:cs typeface="Carlito"/>
              </a:rPr>
              <a:t>words</a:t>
            </a:r>
            <a:endParaRPr sz="2667">
              <a:latin typeface="Carlito"/>
              <a:cs typeface="Carlito"/>
            </a:endParaRPr>
          </a:p>
          <a:p>
            <a:pPr marL="327652" indent="-311564">
              <a:spcBef>
                <a:spcPts val="673"/>
              </a:spcBef>
              <a:buFont typeface="Arial"/>
              <a:buChar char="•"/>
              <a:tabLst>
                <a:tab pos="327652" algn="l"/>
                <a:tab pos="328497" algn="l"/>
              </a:tabLst>
            </a:pPr>
            <a:r>
              <a:rPr sz="2667" spc="-20" dirty="0">
                <a:latin typeface="Carlito"/>
                <a:cs typeface="Carlito"/>
              </a:rPr>
              <a:t>Paraphrase </a:t>
            </a:r>
            <a:r>
              <a:rPr sz="2667" dirty="0">
                <a:latin typeface="Carlito"/>
                <a:cs typeface="Carlito"/>
              </a:rPr>
              <a:t>in </a:t>
            </a:r>
            <a:r>
              <a:rPr sz="2667" b="1" spc="-7" dirty="0">
                <a:latin typeface="Carlito"/>
                <a:cs typeface="Carlito"/>
              </a:rPr>
              <a:t>positive</a:t>
            </a:r>
            <a:r>
              <a:rPr sz="2667" b="1" spc="-13" dirty="0">
                <a:latin typeface="Carlito"/>
                <a:cs typeface="Carlito"/>
              </a:rPr>
              <a:t> </a:t>
            </a:r>
            <a:r>
              <a:rPr sz="2667" spc="-20" dirty="0">
                <a:latin typeface="Carlito"/>
                <a:cs typeface="Carlito"/>
              </a:rPr>
              <a:t>words</a:t>
            </a:r>
            <a:endParaRPr sz="2667">
              <a:latin typeface="Carlito"/>
              <a:cs typeface="Carlito"/>
            </a:endParaRPr>
          </a:p>
        </p:txBody>
      </p:sp>
      <p:sp>
        <p:nvSpPr>
          <p:cNvPr id="3"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3" dirty="0" smtClean="0">
                <a:solidFill>
                  <a:srgbClr val="000000"/>
                </a:solidFill>
                <a:latin typeface="Times New Roman" pitchFamily="18" charset="0"/>
                <a:cs typeface="Times New Roman" pitchFamily="18" charset="0"/>
              </a:rPr>
              <a:t>STEP </a:t>
            </a:r>
            <a:r>
              <a:rPr lang="en-US" sz="3200" b="1" spc="27" dirty="0" smtClean="0">
                <a:solidFill>
                  <a:srgbClr val="000000"/>
                </a:solidFill>
                <a:latin typeface="Times New Roman" pitchFamily="18" charset="0"/>
                <a:cs typeface="Times New Roman" pitchFamily="18" charset="0"/>
              </a:rPr>
              <a:t>2:</a:t>
            </a:r>
            <a:r>
              <a:rPr lang="en-US" sz="3200" b="1" spc="-300" dirty="0" smtClean="0">
                <a:solidFill>
                  <a:srgbClr val="000000"/>
                </a:solidFill>
                <a:latin typeface="Times New Roman" pitchFamily="18" charset="0"/>
                <a:cs typeface="Times New Roman" pitchFamily="18" charset="0"/>
              </a:rPr>
              <a:t> </a:t>
            </a:r>
            <a:r>
              <a:rPr lang="en-US" sz="3200" b="1" spc="53" dirty="0" smtClean="0">
                <a:latin typeface="Times New Roman" pitchFamily="18" charset="0"/>
                <a:cs typeface="Times New Roman" pitchFamily="18" charset="0"/>
              </a:rPr>
              <a:t>DEFINE</a:t>
            </a:r>
            <a:endParaRPr lang="en-US" sz="32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09D89D2B-64F3-4D32-A067-0E8E101A6013}" type="datetime1">
              <a:rPr lang="en-IN" smtClean="0"/>
              <a:pPr/>
              <a:t>22-06-2021</a:t>
            </a:fld>
            <a:endParaRPr lang="en-IN"/>
          </a:p>
        </p:txBody>
      </p:sp>
      <p:sp>
        <p:nvSpPr>
          <p:cNvPr id="5" name="Slide Number Placeholder 4"/>
          <p:cNvSpPr>
            <a:spLocks noGrp="1"/>
          </p:cNvSpPr>
          <p:nvPr>
            <p:ph type="sldNum" sz="quarter" idx="12"/>
          </p:nvPr>
        </p:nvSpPr>
        <p:spPr/>
        <p:txBody>
          <a:bodyPr/>
          <a:lstStyle/>
          <a:p>
            <a:fld id="{C8C2747D-87CD-49B3-B348-5B8ED1820296}" type="slidenum">
              <a:rPr lang="en-IN" smtClean="0"/>
              <a:pPr/>
              <a:t>93</a:t>
            </a:fld>
            <a:endParaRPr lang="en-IN"/>
          </a:p>
        </p:txBody>
      </p:sp>
      <p:sp>
        <p:nvSpPr>
          <p:cNvPr id="6" name="Footer Placeholder 5"/>
          <p:cNvSpPr>
            <a:spLocks noGrp="1"/>
          </p:cNvSpPr>
          <p:nvPr>
            <p:ph type="ftr" sz="quarter" idx="11"/>
          </p:nvPr>
        </p:nvSpPr>
        <p:spPr/>
        <p:txBody>
          <a:bodyPr/>
          <a:lstStyle/>
          <a:p>
            <a:r>
              <a:rPr lang="en-US" smtClean="0"/>
              <a:t>Harsh Awasthi                  DT-I (ACSE0203)                    Unit 2</a:t>
            </a:r>
            <a:endParaRPr lang="en-IN"/>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369" y="1222165"/>
            <a:ext cx="3298190" cy="2917508"/>
          </a:xfrm>
          <a:prstGeom prst="rect">
            <a:avLst/>
          </a:prstGeom>
        </p:spPr>
        <p:txBody>
          <a:bodyPr vert="horz" wrap="square" lIns="0" tIns="14393" rIns="0" bIns="0" rtlCol="0">
            <a:spAutoFit/>
          </a:bodyPr>
          <a:lstStyle/>
          <a:p>
            <a:pPr marL="347971" marR="6773" indent="-331885">
              <a:lnSpc>
                <a:spcPct val="100499"/>
              </a:lnSpc>
              <a:spcBef>
                <a:spcPts val="113"/>
              </a:spcBef>
              <a:buAutoNum type="alphaUcPeriod"/>
              <a:tabLst>
                <a:tab pos="348818" algn="l"/>
              </a:tabLst>
            </a:pPr>
            <a:r>
              <a:rPr sz="2533" b="1" spc="-7" dirty="0">
                <a:solidFill>
                  <a:srgbClr val="404040"/>
                </a:solidFill>
                <a:latin typeface="Carlito"/>
                <a:cs typeface="Carlito"/>
              </a:rPr>
              <a:t>Collect </a:t>
            </a:r>
            <a:r>
              <a:rPr sz="2533" b="1" spc="-13" dirty="0">
                <a:solidFill>
                  <a:srgbClr val="404040"/>
                </a:solidFill>
                <a:latin typeface="Carlito"/>
                <a:cs typeface="Carlito"/>
              </a:rPr>
              <a:t>best practices </a:t>
            </a:r>
            <a:r>
              <a:rPr sz="2533" b="1" spc="-7" dirty="0">
                <a:solidFill>
                  <a:srgbClr val="404040"/>
                </a:solidFill>
                <a:latin typeface="Carlito"/>
                <a:cs typeface="Carlito"/>
              </a:rPr>
              <a:t>and  accidents (within and</a:t>
            </a:r>
            <a:r>
              <a:rPr sz="2533" b="1" spc="20" dirty="0">
                <a:solidFill>
                  <a:srgbClr val="404040"/>
                </a:solidFill>
                <a:latin typeface="Carlito"/>
                <a:cs typeface="Carlito"/>
              </a:rPr>
              <a:t> </a:t>
            </a:r>
            <a:r>
              <a:rPr sz="2533" b="1" spc="-7" dirty="0">
                <a:solidFill>
                  <a:srgbClr val="404040"/>
                </a:solidFill>
                <a:latin typeface="Carlito"/>
                <a:cs typeface="Carlito"/>
              </a:rPr>
              <a:t>outside)</a:t>
            </a:r>
            <a:endParaRPr sz="2533">
              <a:latin typeface="Carlito"/>
              <a:cs typeface="Carlito"/>
            </a:endParaRPr>
          </a:p>
          <a:p>
            <a:pPr marL="347971" indent="-331885">
              <a:spcBef>
                <a:spcPts val="2160"/>
              </a:spcBef>
              <a:buAutoNum type="alphaUcPeriod"/>
              <a:tabLst>
                <a:tab pos="348818" algn="l"/>
              </a:tabLst>
            </a:pPr>
            <a:r>
              <a:rPr sz="2533" b="1" spc="-20" dirty="0">
                <a:solidFill>
                  <a:srgbClr val="404040"/>
                </a:solidFill>
                <a:latin typeface="Carlito"/>
                <a:cs typeface="Carlito"/>
              </a:rPr>
              <a:t>Generate</a:t>
            </a:r>
            <a:r>
              <a:rPr sz="2533" b="1" spc="-7" dirty="0">
                <a:solidFill>
                  <a:srgbClr val="404040"/>
                </a:solidFill>
                <a:latin typeface="Carlito"/>
                <a:cs typeface="Carlito"/>
              </a:rPr>
              <a:t> </a:t>
            </a:r>
            <a:r>
              <a:rPr sz="2533" b="1" dirty="0">
                <a:solidFill>
                  <a:srgbClr val="404040"/>
                </a:solidFill>
                <a:latin typeface="Carlito"/>
                <a:cs typeface="Carlito"/>
              </a:rPr>
              <a:t>ideas</a:t>
            </a:r>
            <a:endParaRPr sz="2533">
              <a:latin typeface="Carlito"/>
              <a:cs typeface="Carlito"/>
            </a:endParaRPr>
          </a:p>
          <a:p>
            <a:pPr marL="347971" indent="-331885">
              <a:spcBef>
                <a:spcPts val="2160"/>
              </a:spcBef>
              <a:buAutoNum type="alphaUcPeriod"/>
              <a:tabLst>
                <a:tab pos="348818" algn="l"/>
              </a:tabLst>
            </a:pPr>
            <a:r>
              <a:rPr sz="2533" b="1" spc="-20" dirty="0">
                <a:solidFill>
                  <a:srgbClr val="404040"/>
                </a:solidFill>
                <a:latin typeface="Carlito"/>
                <a:cs typeface="Carlito"/>
              </a:rPr>
              <a:t>Create</a:t>
            </a:r>
            <a:r>
              <a:rPr sz="2533" b="1" spc="-7" dirty="0">
                <a:solidFill>
                  <a:srgbClr val="404040"/>
                </a:solidFill>
                <a:latin typeface="Carlito"/>
                <a:cs typeface="Carlito"/>
              </a:rPr>
              <a:t> possibilities</a:t>
            </a:r>
            <a:endParaRPr sz="2533">
              <a:latin typeface="Carlito"/>
              <a:cs typeface="Carlito"/>
            </a:endParaRPr>
          </a:p>
        </p:txBody>
      </p:sp>
      <p:sp>
        <p:nvSpPr>
          <p:cNvPr id="3" name="object 3"/>
          <p:cNvSpPr txBox="1"/>
          <p:nvPr/>
        </p:nvSpPr>
        <p:spPr>
          <a:xfrm>
            <a:off x="241198" y="5265707"/>
            <a:ext cx="7759801" cy="755762"/>
          </a:xfrm>
          <a:prstGeom prst="rect">
            <a:avLst/>
          </a:prstGeom>
        </p:spPr>
        <p:txBody>
          <a:bodyPr vert="horz" wrap="square" lIns="0" tIns="16933" rIns="0" bIns="0" rtlCol="0">
            <a:spAutoFit/>
          </a:bodyPr>
          <a:lstStyle/>
          <a:p>
            <a:pPr marL="16933">
              <a:spcBef>
                <a:spcPts val="133"/>
              </a:spcBef>
            </a:pPr>
            <a:r>
              <a:rPr sz="2400" b="1" spc="-47" dirty="0">
                <a:solidFill>
                  <a:srgbClr val="404040"/>
                </a:solidFill>
                <a:latin typeface="Carlito"/>
                <a:cs typeface="Carlito"/>
              </a:rPr>
              <a:t>Tools</a:t>
            </a:r>
            <a:endParaRPr sz="2400">
              <a:latin typeface="Carlito"/>
              <a:cs typeface="Carlito"/>
            </a:endParaRPr>
          </a:p>
          <a:p>
            <a:pPr marL="16933"/>
            <a:r>
              <a:rPr sz="2400" b="1" spc="-13" dirty="0">
                <a:solidFill>
                  <a:srgbClr val="006FC0"/>
                </a:solidFill>
                <a:latin typeface="Carlito"/>
                <a:cs typeface="Carlito"/>
              </a:rPr>
              <a:t>Brainstorm, </a:t>
            </a:r>
            <a:r>
              <a:rPr sz="2400" b="1" dirty="0">
                <a:solidFill>
                  <a:srgbClr val="006FC0"/>
                </a:solidFill>
                <a:latin typeface="Carlito"/>
                <a:cs typeface="Carlito"/>
              </a:rPr>
              <a:t>Mind </a:t>
            </a:r>
            <a:r>
              <a:rPr sz="2400" b="1" spc="-7" dirty="0">
                <a:solidFill>
                  <a:srgbClr val="006FC0"/>
                </a:solidFill>
                <a:latin typeface="Carlito"/>
                <a:cs typeface="Carlito"/>
              </a:rPr>
              <a:t>Map,</a:t>
            </a:r>
            <a:r>
              <a:rPr sz="2400" b="1" spc="-87" dirty="0">
                <a:solidFill>
                  <a:srgbClr val="006FC0"/>
                </a:solidFill>
                <a:latin typeface="Carlito"/>
                <a:cs typeface="Carlito"/>
              </a:rPr>
              <a:t> </a:t>
            </a:r>
            <a:r>
              <a:rPr sz="2400" b="1" spc="-7" dirty="0">
                <a:solidFill>
                  <a:srgbClr val="006FC0"/>
                </a:solidFill>
                <a:latin typeface="Carlito"/>
                <a:cs typeface="Carlito"/>
              </a:rPr>
              <a:t>Metaphor</a:t>
            </a:r>
            <a:endParaRPr sz="2400">
              <a:latin typeface="Carlito"/>
              <a:cs typeface="Carlito"/>
            </a:endParaRPr>
          </a:p>
        </p:txBody>
      </p:sp>
      <p:sp>
        <p:nvSpPr>
          <p:cNvPr id="4" name="object 4"/>
          <p:cNvSpPr/>
          <p:nvPr/>
        </p:nvSpPr>
        <p:spPr>
          <a:xfrm>
            <a:off x="4038600" y="1060128"/>
            <a:ext cx="4876800" cy="3938524"/>
          </a:xfrm>
          <a:prstGeom prst="rect">
            <a:avLst/>
          </a:prstGeom>
          <a:blipFill>
            <a:blip r:embed="rId2" cstate="print"/>
            <a:stretch>
              <a:fillRect/>
            </a:stretch>
          </a:blipFill>
        </p:spPr>
        <p:txBody>
          <a:bodyPr wrap="square" lIns="0" tIns="0" rIns="0" bIns="0" rtlCol="0"/>
          <a:lstStyle/>
          <a:p>
            <a:endParaRPr sz="2400"/>
          </a:p>
        </p:txBody>
      </p:sp>
      <p:sp>
        <p:nvSpPr>
          <p:cNvPr id="6"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solidFill>
                  <a:srgbClr val="000000"/>
                </a:solidFill>
              </a:rPr>
              <a:t>STEP </a:t>
            </a:r>
            <a:r>
              <a:rPr lang="en-US" sz="3600" b="1" spc="27" dirty="0" smtClean="0">
                <a:solidFill>
                  <a:srgbClr val="000000"/>
                </a:solidFill>
              </a:rPr>
              <a:t>3:</a:t>
            </a:r>
            <a:r>
              <a:rPr lang="en-US" sz="3600" b="1" spc="-293" dirty="0" smtClean="0">
                <a:solidFill>
                  <a:srgbClr val="000000"/>
                </a:solidFill>
              </a:rPr>
              <a:t> IDEATE / </a:t>
            </a:r>
            <a:r>
              <a:rPr lang="en-US" sz="3600" b="1" spc="47" dirty="0" smtClean="0"/>
              <a:t>DIVERGENCE</a:t>
            </a:r>
            <a:endParaRPr lang="en-US" sz="3400" b="1" dirty="0">
              <a:solidFill>
                <a:schemeClr val="tx1"/>
              </a:solidFill>
            </a:endParaRPr>
          </a:p>
        </p:txBody>
      </p:sp>
      <p:sp>
        <p:nvSpPr>
          <p:cNvPr id="7" name="Date Placeholder 6"/>
          <p:cNvSpPr>
            <a:spLocks noGrp="1"/>
          </p:cNvSpPr>
          <p:nvPr>
            <p:ph type="dt" sz="half" idx="10"/>
          </p:nvPr>
        </p:nvSpPr>
        <p:spPr/>
        <p:txBody>
          <a:bodyPr/>
          <a:lstStyle/>
          <a:p>
            <a:fld id="{271412B2-7690-41A3-9B73-66104EC1C3B1}" type="datetime1">
              <a:rPr lang="en-IN" smtClean="0"/>
              <a:pPr/>
              <a:t>22-06-2021</a:t>
            </a:fld>
            <a:endParaRPr lang="en-IN"/>
          </a:p>
        </p:txBody>
      </p:sp>
      <p:sp>
        <p:nvSpPr>
          <p:cNvPr id="8" name="Slide Number Placeholder 7"/>
          <p:cNvSpPr>
            <a:spLocks noGrp="1"/>
          </p:cNvSpPr>
          <p:nvPr>
            <p:ph type="sldNum" sz="quarter" idx="12"/>
          </p:nvPr>
        </p:nvSpPr>
        <p:spPr/>
        <p:txBody>
          <a:bodyPr/>
          <a:lstStyle/>
          <a:p>
            <a:fld id="{C8C2747D-87CD-49B3-B348-5B8ED1820296}" type="slidenum">
              <a:rPr lang="en-IN" smtClean="0"/>
              <a:pPr/>
              <a:t>94</a:t>
            </a:fld>
            <a:endParaRPr lang="en-IN"/>
          </a:p>
        </p:txBody>
      </p:sp>
      <p:sp>
        <p:nvSpPr>
          <p:cNvPr id="9" name="Footer Placeholder 8"/>
          <p:cNvSpPr>
            <a:spLocks noGrp="1"/>
          </p:cNvSpPr>
          <p:nvPr>
            <p:ph type="ftr" sz="quarter" idx="11"/>
          </p:nvPr>
        </p:nvSpPr>
        <p:spPr/>
        <p:txBody>
          <a:bodyPr/>
          <a:lstStyle/>
          <a:p>
            <a:r>
              <a:rPr lang="en-US" smtClean="0"/>
              <a:t>Harsh Awasthi                  DT-I (ACSE0203)                    Unit 2</a:t>
            </a:r>
            <a:endParaRPr lang="en-IN"/>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idx="1"/>
          </p:nvPr>
        </p:nvSpPr>
        <p:spPr>
          <a:xfrm>
            <a:off x="72888" y="1104900"/>
            <a:ext cx="8842512" cy="4430273"/>
          </a:xfrm>
          <a:prstGeom prst="rect">
            <a:avLst/>
          </a:prstGeom>
        </p:spPr>
        <p:txBody>
          <a:bodyPr vert="horz" wrap="square" lIns="0" tIns="102447" rIns="0" bIns="0" rtlCol="0">
            <a:spAutoFit/>
          </a:bodyPr>
          <a:lstStyle/>
          <a:p>
            <a:pPr marL="454649" indent="-311564">
              <a:lnSpc>
                <a:spcPct val="100000"/>
              </a:lnSpc>
              <a:spcBef>
                <a:spcPts val="807"/>
              </a:spcBef>
              <a:buFont typeface="Arial"/>
              <a:buChar char="•"/>
              <a:tabLst>
                <a:tab pos="454649" algn="l"/>
                <a:tab pos="455495" algn="l"/>
              </a:tabLst>
            </a:pPr>
            <a:r>
              <a:rPr spc="-13" dirty="0">
                <a:latin typeface="Times New Roman" pitchFamily="18" charset="0"/>
                <a:cs typeface="Times New Roman" pitchFamily="18" charset="0"/>
              </a:rPr>
              <a:t>Divergence </a:t>
            </a:r>
            <a:r>
              <a:rPr dirty="0">
                <a:latin typeface="Times New Roman" pitchFamily="18" charset="0"/>
                <a:cs typeface="Times New Roman" pitchFamily="18" charset="0"/>
              </a:rPr>
              <a:t>is bringing multiple </a:t>
            </a:r>
            <a:r>
              <a:rPr spc="-13" dirty="0">
                <a:latin typeface="Times New Roman" pitchFamily="18" charset="0"/>
                <a:cs typeface="Times New Roman" pitchFamily="18" charset="0"/>
              </a:rPr>
              <a:t>expertise </a:t>
            </a:r>
            <a:r>
              <a:rPr dirty="0">
                <a:latin typeface="Times New Roman" pitchFamily="18" charset="0"/>
                <a:cs typeface="Times New Roman" pitchFamily="18" charset="0"/>
              </a:rPr>
              <a:t>and </a:t>
            </a:r>
            <a:r>
              <a:rPr spc="-13" dirty="0">
                <a:latin typeface="Times New Roman" pitchFamily="18" charset="0"/>
                <a:cs typeface="Times New Roman" pitchFamily="18" charset="0"/>
              </a:rPr>
              <a:t>perspective </a:t>
            </a:r>
            <a:r>
              <a:rPr spc="-20" dirty="0">
                <a:latin typeface="Times New Roman" pitchFamily="18" charset="0"/>
                <a:cs typeface="Times New Roman" pitchFamily="18" charset="0"/>
              </a:rPr>
              <a:t>to generate</a:t>
            </a:r>
            <a:r>
              <a:rPr spc="53" dirty="0">
                <a:latin typeface="Times New Roman" pitchFamily="18" charset="0"/>
                <a:cs typeface="Times New Roman" pitchFamily="18" charset="0"/>
              </a:rPr>
              <a:t> </a:t>
            </a:r>
            <a:r>
              <a:rPr dirty="0">
                <a:latin typeface="Times New Roman" pitchFamily="18" charset="0"/>
                <a:cs typeface="Times New Roman" pitchFamily="18" charset="0"/>
              </a:rPr>
              <a:t>ideas</a:t>
            </a:r>
          </a:p>
          <a:p>
            <a:pPr marL="454649" indent="-311564">
              <a:lnSpc>
                <a:spcPct val="100000"/>
              </a:lnSpc>
              <a:spcBef>
                <a:spcPts val="673"/>
              </a:spcBef>
              <a:buFont typeface="Arial"/>
              <a:buChar char="•"/>
              <a:tabLst>
                <a:tab pos="454649" algn="l"/>
                <a:tab pos="455495" algn="l"/>
              </a:tabLst>
            </a:pPr>
            <a:r>
              <a:rPr spc="-7" dirty="0">
                <a:latin typeface="Times New Roman" pitchFamily="18" charset="0"/>
                <a:cs typeface="Times New Roman" pitchFamily="18" charset="0"/>
              </a:rPr>
              <a:t>Divide </a:t>
            </a:r>
            <a:r>
              <a:rPr spc="-20" dirty="0">
                <a:latin typeface="Times New Roman" pitchFamily="18" charset="0"/>
                <a:cs typeface="Times New Roman" pitchFamily="18" charset="0"/>
              </a:rPr>
              <a:t>into </a:t>
            </a:r>
            <a:r>
              <a:rPr dirty="0">
                <a:latin typeface="Times New Roman" pitchFamily="18" charset="0"/>
                <a:cs typeface="Times New Roman" pitchFamily="18" charset="0"/>
              </a:rPr>
              <a:t>multiple </a:t>
            </a:r>
            <a:r>
              <a:rPr spc="-13" dirty="0">
                <a:latin typeface="Times New Roman" pitchFamily="18" charset="0"/>
                <a:cs typeface="Times New Roman" pitchFamily="18" charset="0"/>
              </a:rPr>
              <a:t>groups </a:t>
            </a:r>
            <a:r>
              <a:rPr spc="-20" dirty="0">
                <a:latin typeface="Times New Roman" pitchFamily="18" charset="0"/>
                <a:cs typeface="Times New Roman" pitchFamily="18" charset="0"/>
              </a:rPr>
              <a:t>to generate</a:t>
            </a:r>
            <a:r>
              <a:rPr spc="13" dirty="0">
                <a:latin typeface="Times New Roman" pitchFamily="18" charset="0"/>
                <a:cs typeface="Times New Roman" pitchFamily="18" charset="0"/>
              </a:rPr>
              <a:t> </a:t>
            </a:r>
            <a:r>
              <a:rPr dirty="0">
                <a:latin typeface="Times New Roman" pitchFamily="18" charset="0"/>
                <a:cs typeface="Times New Roman" pitchFamily="18" charset="0"/>
              </a:rPr>
              <a:t>ideas</a:t>
            </a:r>
          </a:p>
          <a:p>
            <a:pPr marL="454649" indent="-311564">
              <a:lnSpc>
                <a:spcPct val="100000"/>
              </a:lnSpc>
              <a:spcBef>
                <a:spcPts val="660"/>
              </a:spcBef>
              <a:buFont typeface="Arial"/>
              <a:buChar char="•"/>
              <a:tabLst>
                <a:tab pos="454649" algn="l"/>
                <a:tab pos="455495" algn="l"/>
              </a:tabLst>
            </a:pPr>
            <a:r>
              <a:rPr spc="-20" dirty="0">
                <a:latin typeface="Times New Roman" pitchFamily="18" charset="0"/>
                <a:cs typeface="Times New Roman" pitchFamily="18" charset="0"/>
              </a:rPr>
              <a:t>Avoid </a:t>
            </a:r>
            <a:r>
              <a:rPr spc="-7" dirty="0">
                <a:latin typeface="Times New Roman" pitchFamily="18" charset="0"/>
                <a:cs typeface="Times New Roman" pitchFamily="18" charset="0"/>
              </a:rPr>
              <a:t>being judgmental </a:t>
            </a:r>
            <a:r>
              <a:rPr dirty="0">
                <a:latin typeface="Times New Roman" pitchFamily="18" charset="0"/>
                <a:cs typeface="Times New Roman" pitchFamily="18" charset="0"/>
              </a:rPr>
              <a:t>- No idea is a </a:t>
            </a:r>
            <a:r>
              <a:rPr spc="-7" dirty="0">
                <a:latin typeface="Times New Roman" pitchFamily="18" charset="0"/>
                <a:cs typeface="Times New Roman" pitchFamily="18" charset="0"/>
              </a:rPr>
              <a:t>bad</a:t>
            </a:r>
            <a:r>
              <a:rPr spc="-40" dirty="0">
                <a:latin typeface="Times New Roman" pitchFamily="18" charset="0"/>
                <a:cs typeface="Times New Roman" pitchFamily="18" charset="0"/>
              </a:rPr>
              <a:t> </a:t>
            </a:r>
            <a:r>
              <a:rPr dirty="0">
                <a:latin typeface="Times New Roman" pitchFamily="18" charset="0"/>
                <a:cs typeface="Times New Roman" pitchFamily="18" charset="0"/>
              </a:rPr>
              <a:t>idea</a:t>
            </a:r>
          </a:p>
          <a:p>
            <a:pPr marL="454649" indent="-311564">
              <a:lnSpc>
                <a:spcPct val="100000"/>
              </a:lnSpc>
              <a:spcBef>
                <a:spcPts val="673"/>
              </a:spcBef>
              <a:buFont typeface="Arial"/>
              <a:buChar char="•"/>
              <a:tabLst>
                <a:tab pos="454649" algn="l"/>
                <a:tab pos="455495" algn="l"/>
              </a:tabLst>
            </a:pPr>
            <a:r>
              <a:rPr spc="-7" dirty="0">
                <a:latin typeface="Times New Roman" pitchFamily="18" charset="0"/>
                <a:cs typeface="Times New Roman" pitchFamily="18" charset="0"/>
              </a:rPr>
              <a:t>Challenge </a:t>
            </a:r>
            <a:r>
              <a:rPr dirty="0">
                <a:latin typeface="Times New Roman" pitchFamily="18" charset="0"/>
                <a:cs typeface="Times New Roman" pitchFamily="18" charset="0"/>
              </a:rPr>
              <a:t>all </a:t>
            </a:r>
            <a:r>
              <a:rPr spc="-13" dirty="0">
                <a:latin typeface="Times New Roman" pitchFamily="18" charset="0"/>
                <a:cs typeface="Times New Roman" pitchFamily="18" charset="0"/>
              </a:rPr>
              <a:t>existing </a:t>
            </a:r>
            <a:r>
              <a:rPr spc="-7" dirty="0">
                <a:latin typeface="Times New Roman" pitchFamily="18" charset="0"/>
                <a:cs typeface="Times New Roman" pitchFamily="18" charset="0"/>
              </a:rPr>
              <a:t>assumptions </a:t>
            </a:r>
            <a:r>
              <a:rPr dirty="0">
                <a:latin typeface="Times New Roman" pitchFamily="18" charset="0"/>
                <a:cs typeface="Times New Roman" pitchFamily="18" charset="0"/>
              </a:rPr>
              <a:t>and </a:t>
            </a:r>
            <a:r>
              <a:rPr spc="-7" dirty="0">
                <a:latin typeface="Times New Roman" pitchFamily="18" charset="0"/>
                <a:cs typeface="Times New Roman" pitchFamily="18" charset="0"/>
              </a:rPr>
              <a:t>biases; policies </a:t>
            </a:r>
            <a:r>
              <a:rPr dirty="0">
                <a:latin typeface="Times New Roman" pitchFamily="18" charset="0"/>
                <a:cs typeface="Times New Roman" pitchFamily="18" charset="0"/>
              </a:rPr>
              <a:t>/ </a:t>
            </a:r>
            <a:r>
              <a:rPr spc="-13" dirty="0">
                <a:latin typeface="Times New Roman" pitchFamily="18" charset="0"/>
                <a:cs typeface="Times New Roman" pitchFamily="18" charset="0"/>
              </a:rPr>
              <a:t>processes </a:t>
            </a:r>
            <a:r>
              <a:rPr spc="-7" dirty="0">
                <a:latin typeface="Times New Roman" pitchFamily="18" charset="0"/>
                <a:cs typeface="Times New Roman" pitchFamily="18" charset="0"/>
              </a:rPr>
              <a:t>of</a:t>
            </a:r>
            <a:r>
              <a:rPr spc="200" dirty="0">
                <a:latin typeface="Times New Roman" pitchFamily="18" charset="0"/>
                <a:cs typeface="Times New Roman" pitchFamily="18" charset="0"/>
              </a:rPr>
              <a:t> </a:t>
            </a:r>
            <a:r>
              <a:rPr spc="-13" dirty="0">
                <a:latin typeface="Times New Roman" pitchFamily="18" charset="0"/>
                <a:cs typeface="Times New Roman" pitchFamily="18" charset="0"/>
              </a:rPr>
              <a:t>organization</a:t>
            </a:r>
          </a:p>
          <a:p>
            <a:pPr marL="454649" indent="-311564">
              <a:lnSpc>
                <a:spcPct val="100000"/>
              </a:lnSpc>
              <a:spcBef>
                <a:spcPts val="673"/>
              </a:spcBef>
              <a:buFont typeface="Arial"/>
              <a:buChar char="•"/>
              <a:tabLst>
                <a:tab pos="454649" algn="l"/>
                <a:tab pos="455495" algn="l"/>
              </a:tabLst>
            </a:pPr>
            <a:r>
              <a:rPr spc="-13" dirty="0">
                <a:latin typeface="Times New Roman" pitchFamily="18" charset="0"/>
                <a:cs typeface="Times New Roman" pitchFamily="18" charset="0"/>
              </a:rPr>
              <a:t>Round </a:t>
            </a:r>
            <a:r>
              <a:rPr dirty="0">
                <a:latin typeface="Times New Roman" pitchFamily="18" charset="0"/>
                <a:cs typeface="Times New Roman" pitchFamily="18" charset="0"/>
              </a:rPr>
              <a:t>1: </a:t>
            </a:r>
            <a:r>
              <a:rPr spc="-20" dirty="0">
                <a:latin typeface="Times New Roman" pitchFamily="18" charset="0"/>
                <a:cs typeface="Times New Roman" pitchFamily="18" charset="0"/>
              </a:rPr>
              <a:t>Positive </a:t>
            </a:r>
            <a:r>
              <a:rPr spc="-13" dirty="0">
                <a:latin typeface="Times New Roman" pitchFamily="18" charset="0"/>
                <a:cs typeface="Times New Roman" pitchFamily="18" charset="0"/>
              </a:rPr>
              <a:t>patterns </a:t>
            </a:r>
            <a:r>
              <a:rPr dirty="0">
                <a:latin typeface="Times New Roman" pitchFamily="18" charset="0"/>
                <a:cs typeface="Times New Roman" pitchFamily="18" charset="0"/>
              </a:rPr>
              <a:t>within and </a:t>
            </a:r>
            <a:r>
              <a:rPr spc="-7" dirty="0">
                <a:latin typeface="Times New Roman" pitchFamily="18" charset="0"/>
                <a:cs typeface="Times New Roman" pitchFamily="18" charset="0"/>
              </a:rPr>
              <a:t>outside </a:t>
            </a:r>
            <a:r>
              <a:rPr dirty="0">
                <a:latin typeface="Times New Roman" pitchFamily="18" charset="0"/>
                <a:cs typeface="Times New Roman" pitchFamily="18" charset="0"/>
              </a:rPr>
              <a:t>the</a:t>
            </a:r>
            <a:r>
              <a:rPr spc="47" dirty="0">
                <a:latin typeface="Times New Roman" pitchFamily="18" charset="0"/>
                <a:cs typeface="Times New Roman" pitchFamily="18" charset="0"/>
              </a:rPr>
              <a:t> </a:t>
            </a:r>
            <a:r>
              <a:rPr spc="-13" dirty="0">
                <a:latin typeface="Times New Roman" pitchFamily="18" charset="0"/>
                <a:cs typeface="Times New Roman" pitchFamily="18" charset="0"/>
              </a:rPr>
              <a:t>organization</a:t>
            </a:r>
          </a:p>
          <a:p>
            <a:pPr marL="454649" indent="-311564">
              <a:lnSpc>
                <a:spcPct val="100000"/>
              </a:lnSpc>
              <a:spcBef>
                <a:spcPts val="653"/>
              </a:spcBef>
              <a:buFont typeface="Arial"/>
              <a:buChar char="•"/>
              <a:tabLst>
                <a:tab pos="454649" algn="l"/>
                <a:tab pos="455495" algn="l"/>
              </a:tabLst>
            </a:pPr>
            <a:r>
              <a:rPr spc="-13" dirty="0">
                <a:latin typeface="Times New Roman" pitchFamily="18" charset="0"/>
                <a:cs typeface="Times New Roman" pitchFamily="18" charset="0"/>
              </a:rPr>
              <a:t>Round </a:t>
            </a:r>
            <a:r>
              <a:rPr dirty="0">
                <a:latin typeface="Times New Roman" pitchFamily="18" charset="0"/>
                <a:cs typeface="Times New Roman" pitchFamily="18" charset="0"/>
              </a:rPr>
              <a:t>2: </a:t>
            </a:r>
            <a:r>
              <a:rPr spc="-13" dirty="0">
                <a:latin typeface="Times New Roman" pitchFamily="18" charset="0"/>
                <a:cs typeface="Times New Roman" pitchFamily="18" charset="0"/>
              </a:rPr>
              <a:t>Anti-patterns (what fails </a:t>
            </a:r>
            <a:r>
              <a:rPr dirty="0">
                <a:latin typeface="Times New Roman" pitchFamily="18" charset="0"/>
                <a:cs typeface="Times New Roman" pitchFamily="18" charset="0"/>
              </a:rPr>
              <a:t>in </a:t>
            </a:r>
            <a:r>
              <a:rPr spc="-13" dirty="0">
                <a:latin typeface="Times New Roman" pitchFamily="18" charset="0"/>
                <a:cs typeface="Times New Roman" pitchFamily="18" charset="0"/>
              </a:rPr>
              <a:t>real</a:t>
            </a:r>
            <a:r>
              <a:rPr spc="27" dirty="0">
                <a:latin typeface="Times New Roman" pitchFamily="18" charset="0"/>
                <a:cs typeface="Times New Roman" pitchFamily="18" charset="0"/>
              </a:rPr>
              <a:t> </a:t>
            </a:r>
            <a:r>
              <a:rPr spc="-20" dirty="0">
                <a:latin typeface="Times New Roman" pitchFamily="18" charset="0"/>
                <a:cs typeface="Times New Roman" pitchFamily="18" charset="0"/>
              </a:rPr>
              <a:t>life)</a:t>
            </a:r>
          </a:p>
        </p:txBody>
      </p:sp>
      <p:sp>
        <p:nvSpPr>
          <p:cNvPr id="3"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2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F81FCDE6-C0BA-4EF9-844A-C099E201A019}" type="datetime1">
              <a:rPr lang="en-IN" smtClean="0"/>
              <a:pPr/>
              <a:t>22-06-2021</a:t>
            </a:fld>
            <a:endParaRPr lang="en-IN"/>
          </a:p>
        </p:txBody>
      </p:sp>
      <p:sp>
        <p:nvSpPr>
          <p:cNvPr id="5" name="Slide Number Placeholder 4"/>
          <p:cNvSpPr>
            <a:spLocks noGrp="1"/>
          </p:cNvSpPr>
          <p:nvPr>
            <p:ph type="sldNum" sz="quarter" idx="12"/>
          </p:nvPr>
        </p:nvSpPr>
        <p:spPr/>
        <p:txBody>
          <a:bodyPr/>
          <a:lstStyle/>
          <a:p>
            <a:fld id="{C8C2747D-87CD-49B3-B348-5B8ED1820296}" type="slidenum">
              <a:rPr lang="en-IN" smtClean="0"/>
              <a:pPr/>
              <a:t>95</a:t>
            </a:fld>
            <a:endParaRPr lang="en-IN"/>
          </a:p>
        </p:txBody>
      </p:sp>
      <p:sp>
        <p:nvSpPr>
          <p:cNvPr id="6" name="Footer Placeholder 5"/>
          <p:cNvSpPr>
            <a:spLocks noGrp="1"/>
          </p:cNvSpPr>
          <p:nvPr>
            <p:ph type="ftr" sz="quarter" idx="11"/>
          </p:nvPr>
        </p:nvSpPr>
        <p:spPr/>
        <p:txBody>
          <a:bodyPr/>
          <a:lstStyle/>
          <a:p>
            <a:r>
              <a:rPr lang="en-US" smtClean="0"/>
              <a:t>Harsh Awasthi                  DT-I (ACSE0203)                    Unit 2</a:t>
            </a:r>
            <a:endParaRPr lang="en-IN"/>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727" y="864819"/>
            <a:ext cx="4134992" cy="4708652"/>
          </a:xfrm>
          <a:prstGeom prst="rect">
            <a:avLst/>
          </a:prstGeom>
          <a:blipFill>
            <a:blip r:embed="rId2"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3" name="object 3"/>
          <p:cNvSpPr txBox="1"/>
          <p:nvPr/>
        </p:nvSpPr>
        <p:spPr>
          <a:xfrm>
            <a:off x="5441823" y="810682"/>
            <a:ext cx="3427729" cy="5256225"/>
          </a:xfrm>
          <a:prstGeom prst="rect">
            <a:avLst/>
          </a:prstGeom>
        </p:spPr>
        <p:txBody>
          <a:bodyPr vert="horz" wrap="square" lIns="0" tIns="14393" rIns="0" bIns="0" rtlCol="0">
            <a:spAutoFit/>
          </a:bodyPr>
          <a:lstStyle/>
          <a:p>
            <a:pPr marL="583339" marR="270080" indent="-567252">
              <a:lnSpc>
                <a:spcPct val="100499"/>
              </a:lnSpc>
              <a:spcBef>
                <a:spcPts val="113"/>
              </a:spcBef>
              <a:buAutoNum type="alphaUcPeriod"/>
              <a:tabLst>
                <a:tab pos="583339" algn="l"/>
                <a:tab pos="584185" algn="l"/>
              </a:tabLst>
            </a:pPr>
            <a:r>
              <a:rPr sz="2533" b="1" spc="-20" dirty="0">
                <a:solidFill>
                  <a:srgbClr val="404040"/>
                </a:solidFill>
                <a:latin typeface="Times New Roman" pitchFamily="18" charset="0"/>
                <a:cs typeface="Times New Roman" pitchFamily="18" charset="0"/>
              </a:rPr>
              <a:t>Create </a:t>
            </a:r>
            <a:r>
              <a:rPr sz="2533" b="1" spc="-13" dirty="0">
                <a:solidFill>
                  <a:srgbClr val="404040"/>
                </a:solidFill>
                <a:latin typeface="Times New Roman" pitchFamily="18" charset="0"/>
                <a:cs typeface="Times New Roman" pitchFamily="18" charset="0"/>
              </a:rPr>
              <a:t>affinity </a:t>
            </a:r>
            <a:r>
              <a:rPr sz="2533" b="1" spc="-20" dirty="0">
                <a:solidFill>
                  <a:srgbClr val="404040"/>
                </a:solidFill>
                <a:latin typeface="Times New Roman" pitchFamily="18" charset="0"/>
                <a:cs typeface="Times New Roman" pitchFamily="18" charset="0"/>
              </a:rPr>
              <a:t>clusters from  </a:t>
            </a:r>
            <a:r>
              <a:rPr sz="2533" b="1" spc="-7" dirty="0">
                <a:solidFill>
                  <a:srgbClr val="404040"/>
                </a:solidFill>
                <a:latin typeface="Times New Roman" pitchFamily="18" charset="0"/>
                <a:cs typeface="Times New Roman" pitchFamily="18" charset="0"/>
              </a:rPr>
              <a:t>ideas</a:t>
            </a:r>
            <a:endParaRPr sz="2533">
              <a:latin typeface="Times New Roman" pitchFamily="18" charset="0"/>
              <a:cs typeface="Times New Roman" pitchFamily="18" charset="0"/>
            </a:endParaRPr>
          </a:p>
          <a:p>
            <a:pPr marL="583339" indent="-567252">
              <a:spcBef>
                <a:spcPts val="1100"/>
              </a:spcBef>
              <a:buAutoNum type="alphaUcPeriod"/>
              <a:tabLst>
                <a:tab pos="583339" algn="l"/>
                <a:tab pos="584185" algn="l"/>
              </a:tabLst>
            </a:pPr>
            <a:r>
              <a:rPr sz="2533" b="1" spc="-7" dirty="0">
                <a:solidFill>
                  <a:srgbClr val="404040"/>
                </a:solidFill>
                <a:latin typeface="Times New Roman" pitchFamily="18" charset="0"/>
                <a:cs typeface="Times New Roman" pitchFamily="18" charset="0"/>
              </a:rPr>
              <a:t>Connect the</a:t>
            </a:r>
            <a:r>
              <a:rPr sz="2533" b="1" spc="20" dirty="0">
                <a:solidFill>
                  <a:srgbClr val="404040"/>
                </a:solidFill>
                <a:latin typeface="Times New Roman" pitchFamily="18" charset="0"/>
                <a:cs typeface="Times New Roman" pitchFamily="18" charset="0"/>
              </a:rPr>
              <a:t> </a:t>
            </a:r>
            <a:r>
              <a:rPr sz="2533" b="1" spc="-7" dirty="0">
                <a:solidFill>
                  <a:srgbClr val="404040"/>
                </a:solidFill>
                <a:latin typeface="Times New Roman" pitchFamily="18" charset="0"/>
                <a:cs typeface="Times New Roman" pitchFamily="18" charset="0"/>
              </a:rPr>
              <a:t>ideas</a:t>
            </a:r>
            <a:endParaRPr sz="2533">
              <a:latin typeface="Times New Roman" pitchFamily="18" charset="0"/>
              <a:cs typeface="Times New Roman" pitchFamily="18" charset="0"/>
            </a:endParaRPr>
          </a:p>
          <a:p>
            <a:pPr marL="583339" indent="-567252">
              <a:spcBef>
                <a:spcPts val="1092"/>
              </a:spcBef>
              <a:buAutoNum type="alphaUcPeriod"/>
              <a:tabLst>
                <a:tab pos="583339" algn="l"/>
                <a:tab pos="584185" algn="l"/>
              </a:tabLst>
            </a:pPr>
            <a:r>
              <a:rPr sz="2533" b="1" spc="-7" dirty="0">
                <a:solidFill>
                  <a:srgbClr val="404040"/>
                </a:solidFill>
                <a:latin typeface="Times New Roman" pitchFamily="18" charset="0"/>
                <a:cs typeface="Times New Roman" pitchFamily="18" charset="0"/>
              </a:rPr>
              <a:t>Classify </a:t>
            </a:r>
            <a:r>
              <a:rPr sz="2533" b="1" dirty="0">
                <a:solidFill>
                  <a:srgbClr val="404040"/>
                </a:solidFill>
                <a:latin typeface="Times New Roman" pitchFamily="18" charset="0"/>
                <a:cs typeface="Times New Roman" pitchFamily="18" charset="0"/>
              </a:rPr>
              <a:t>ideas </a:t>
            </a:r>
            <a:r>
              <a:rPr sz="2533" b="1" spc="-20" dirty="0">
                <a:solidFill>
                  <a:srgbClr val="404040"/>
                </a:solidFill>
                <a:latin typeface="Times New Roman" pitchFamily="18" charset="0"/>
                <a:cs typeface="Times New Roman" pitchFamily="18" charset="0"/>
              </a:rPr>
              <a:t>into </a:t>
            </a:r>
            <a:r>
              <a:rPr sz="2533" b="1" spc="-7" dirty="0">
                <a:solidFill>
                  <a:srgbClr val="404040"/>
                </a:solidFill>
                <a:latin typeface="Times New Roman" pitchFamily="18" charset="0"/>
                <a:cs typeface="Times New Roman" pitchFamily="18" charset="0"/>
              </a:rPr>
              <a:t>Quick,</a:t>
            </a:r>
            <a:r>
              <a:rPr sz="2533" b="1" spc="-53" dirty="0">
                <a:solidFill>
                  <a:srgbClr val="404040"/>
                </a:solidFill>
                <a:latin typeface="Times New Roman" pitchFamily="18" charset="0"/>
                <a:cs typeface="Times New Roman" pitchFamily="18" charset="0"/>
              </a:rPr>
              <a:t> </a:t>
            </a:r>
            <a:r>
              <a:rPr sz="2533" b="1" spc="-7" dirty="0">
                <a:solidFill>
                  <a:srgbClr val="404040"/>
                </a:solidFill>
                <a:latin typeface="Times New Roman" pitchFamily="18" charset="0"/>
                <a:cs typeface="Times New Roman" pitchFamily="18" charset="0"/>
              </a:rPr>
              <a:t>Bold</a:t>
            </a:r>
            <a:endParaRPr sz="2533">
              <a:latin typeface="Times New Roman" pitchFamily="18" charset="0"/>
              <a:cs typeface="Times New Roman" pitchFamily="18" charset="0"/>
            </a:endParaRPr>
          </a:p>
          <a:p>
            <a:pPr marL="583339">
              <a:spcBef>
                <a:spcPts val="33"/>
              </a:spcBef>
            </a:pPr>
            <a:r>
              <a:rPr sz="2533" b="1" spc="-7" dirty="0">
                <a:solidFill>
                  <a:srgbClr val="404040"/>
                </a:solidFill>
                <a:latin typeface="Times New Roman" pitchFamily="18" charset="0"/>
                <a:cs typeface="Times New Roman" pitchFamily="18" charset="0"/>
              </a:rPr>
              <a:t>and Long </a:t>
            </a:r>
            <a:r>
              <a:rPr sz="2533" b="1" spc="-13" dirty="0">
                <a:solidFill>
                  <a:srgbClr val="404040"/>
                </a:solidFill>
                <a:latin typeface="Times New Roman" pitchFamily="18" charset="0"/>
                <a:cs typeface="Times New Roman" pitchFamily="18" charset="0"/>
              </a:rPr>
              <a:t>Lasting</a:t>
            </a:r>
            <a:r>
              <a:rPr sz="2533" b="1" spc="20" dirty="0">
                <a:solidFill>
                  <a:srgbClr val="404040"/>
                </a:solidFill>
                <a:latin typeface="Times New Roman" pitchFamily="18" charset="0"/>
                <a:cs typeface="Times New Roman" pitchFamily="18" charset="0"/>
              </a:rPr>
              <a:t> </a:t>
            </a:r>
            <a:r>
              <a:rPr sz="2533" b="1" spc="-7" dirty="0">
                <a:solidFill>
                  <a:srgbClr val="404040"/>
                </a:solidFill>
                <a:latin typeface="Times New Roman" pitchFamily="18" charset="0"/>
                <a:cs typeface="Times New Roman" pitchFamily="18" charset="0"/>
              </a:rPr>
              <a:t>impact</a:t>
            </a:r>
            <a:endParaRPr sz="2533">
              <a:latin typeface="Times New Roman" pitchFamily="18" charset="0"/>
              <a:cs typeface="Times New Roman" pitchFamily="18" charset="0"/>
            </a:endParaRPr>
          </a:p>
          <a:p>
            <a:pPr marL="583339" indent="-567252">
              <a:spcBef>
                <a:spcPts val="1087"/>
              </a:spcBef>
              <a:buAutoNum type="alphaUcPeriod" startAt="4"/>
              <a:tabLst>
                <a:tab pos="583339" algn="l"/>
                <a:tab pos="584185" algn="l"/>
              </a:tabLst>
            </a:pPr>
            <a:r>
              <a:rPr sz="2533" b="1" spc="-20" dirty="0">
                <a:solidFill>
                  <a:srgbClr val="404040"/>
                </a:solidFill>
                <a:latin typeface="Times New Roman" pitchFamily="18" charset="0"/>
                <a:cs typeface="Times New Roman" pitchFamily="18" charset="0"/>
              </a:rPr>
              <a:t>Make </a:t>
            </a:r>
            <a:r>
              <a:rPr sz="2533" b="1" spc="-7" dirty="0">
                <a:solidFill>
                  <a:srgbClr val="404040"/>
                </a:solidFill>
                <a:latin typeface="Times New Roman" pitchFamily="18" charset="0"/>
                <a:cs typeface="Times New Roman" pitchFamily="18" charset="0"/>
              </a:rPr>
              <a:t>choices </a:t>
            </a:r>
            <a:r>
              <a:rPr sz="2533" b="1" spc="-13" dirty="0">
                <a:solidFill>
                  <a:srgbClr val="404040"/>
                </a:solidFill>
                <a:latin typeface="Times New Roman" pitchFamily="18" charset="0"/>
                <a:cs typeface="Times New Roman" pitchFamily="18" charset="0"/>
              </a:rPr>
              <a:t>(Delete</a:t>
            </a:r>
            <a:r>
              <a:rPr sz="2533" b="1" spc="27" dirty="0">
                <a:solidFill>
                  <a:srgbClr val="404040"/>
                </a:solidFill>
                <a:latin typeface="Times New Roman" pitchFamily="18" charset="0"/>
                <a:cs typeface="Times New Roman" pitchFamily="18" charset="0"/>
              </a:rPr>
              <a:t> </a:t>
            </a:r>
            <a:r>
              <a:rPr sz="2533" b="1" spc="-7" dirty="0">
                <a:solidFill>
                  <a:srgbClr val="404040"/>
                </a:solidFill>
                <a:latin typeface="Times New Roman" pitchFamily="18" charset="0"/>
                <a:cs typeface="Times New Roman" pitchFamily="18" charset="0"/>
              </a:rPr>
              <a:t>80%)</a:t>
            </a:r>
            <a:endParaRPr sz="2533">
              <a:latin typeface="Times New Roman" pitchFamily="18" charset="0"/>
              <a:cs typeface="Times New Roman" pitchFamily="18" charset="0"/>
            </a:endParaRPr>
          </a:p>
          <a:p>
            <a:pPr marL="583339" indent="-567252">
              <a:spcBef>
                <a:spcPts val="1093"/>
              </a:spcBef>
              <a:buAutoNum type="alphaUcPeriod" startAt="4"/>
              <a:tabLst>
                <a:tab pos="583339" algn="l"/>
                <a:tab pos="584185" algn="l"/>
              </a:tabLst>
            </a:pPr>
            <a:r>
              <a:rPr sz="2533" b="1" spc="-13" dirty="0">
                <a:solidFill>
                  <a:srgbClr val="404040"/>
                </a:solidFill>
                <a:latin typeface="Times New Roman" pitchFamily="18" charset="0"/>
                <a:cs typeface="Times New Roman" pitchFamily="18" charset="0"/>
              </a:rPr>
              <a:t>Prototype </a:t>
            </a:r>
            <a:r>
              <a:rPr sz="2533" b="1" spc="-7" dirty="0">
                <a:solidFill>
                  <a:srgbClr val="404040"/>
                </a:solidFill>
                <a:latin typeface="Times New Roman" pitchFamily="18" charset="0"/>
                <a:cs typeface="Times New Roman" pitchFamily="18" charset="0"/>
              </a:rPr>
              <a:t>/ </a:t>
            </a:r>
            <a:r>
              <a:rPr sz="2533" b="1" spc="-73" dirty="0">
                <a:solidFill>
                  <a:srgbClr val="404040"/>
                </a:solidFill>
                <a:latin typeface="Times New Roman" pitchFamily="18" charset="0"/>
                <a:cs typeface="Times New Roman" pitchFamily="18" charset="0"/>
              </a:rPr>
              <a:t>Test</a:t>
            </a:r>
            <a:r>
              <a:rPr sz="2533" b="1" spc="60" dirty="0">
                <a:solidFill>
                  <a:srgbClr val="404040"/>
                </a:solidFill>
                <a:latin typeface="Times New Roman" pitchFamily="18" charset="0"/>
                <a:cs typeface="Times New Roman" pitchFamily="18" charset="0"/>
              </a:rPr>
              <a:t> </a:t>
            </a:r>
            <a:r>
              <a:rPr sz="2533" b="1" spc="-7" dirty="0">
                <a:solidFill>
                  <a:srgbClr val="404040"/>
                </a:solidFill>
                <a:latin typeface="Times New Roman" pitchFamily="18" charset="0"/>
                <a:cs typeface="Times New Roman" pitchFamily="18" charset="0"/>
              </a:rPr>
              <a:t>design</a:t>
            </a:r>
            <a:endParaRPr sz="2533">
              <a:latin typeface="Times New Roman" pitchFamily="18" charset="0"/>
              <a:cs typeface="Times New Roman" pitchFamily="18" charset="0"/>
            </a:endParaRPr>
          </a:p>
        </p:txBody>
      </p:sp>
      <p:sp>
        <p:nvSpPr>
          <p:cNvPr id="4" name="object 4"/>
          <p:cNvSpPr txBox="1"/>
          <p:nvPr/>
        </p:nvSpPr>
        <p:spPr>
          <a:xfrm>
            <a:off x="342900" y="5253718"/>
            <a:ext cx="4705350" cy="386430"/>
          </a:xfrm>
          <a:prstGeom prst="rect">
            <a:avLst/>
          </a:prstGeom>
        </p:spPr>
        <p:txBody>
          <a:bodyPr vert="horz" wrap="square" lIns="0" tIns="16933" rIns="0" bIns="0" rtlCol="0">
            <a:spAutoFit/>
          </a:bodyPr>
          <a:lstStyle/>
          <a:p>
            <a:pPr marL="16933">
              <a:spcBef>
                <a:spcPts val="133"/>
              </a:spcBef>
            </a:pPr>
            <a:r>
              <a:rPr sz="2400" b="1" spc="-47" smtClean="0">
                <a:solidFill>
                  <a:srgbClr val="404040"/>
                </a:solidFill>
                <a:latin typeface="Times New Roman" pitchFamily="18" charset="0"/>
                <a:cs typeface="Times New Roman" pitchFamily="18" charset="0"/>
              </a:rPr>
              <a:t>Tools</a:t>
            </a:r>
            <a:r>
              <a:rPr lang="en-US" sz="2400" b="1" spc="-47" dirty="0" smtClean="0">
                <a:solidFill>
                  <a:srgbClr val="404040"/>
                </a:solidFill>
                <a:latin typeface="Times New Roman" pitchFamily="18" charset="0"/>
                <a:cs typeface="Times New Roman" pitchFamily="18" charset="0"/>
              </a:rPr>
              <a:t>: </a:t>
            </a:r>
            <a:r>
              <a:rPr sz="2400" b="1" spc="-7" smtClean="0">
                <a:solidFill>
                  <a:srgbClr val="006FC0"/>
                </a:solidFill>
                <a:latin typeface="Times New Roman" pitchFamily="18" charset="0"/>
                <a:cs typeface="Times New Roman" pitchFamily="18" charset="0"/>
              </a:rPr>
              <a:t>10-100-1000 </a:t>
            </a:r>
            <a:r>
              <a:rPr sz="2400" b="1" spc="-7" dirty="0">
                <a:solidFill>
                  <a:srgbClr val="006FC0"/>
                </a:solidFill>
                <a:latin typeface="Times New Roman" pitchFamily="18" charset="0"/>
                <a:cs typeface="Times New Roman" pitchFamily="18" charset="0"/>
              </a:rPr>
              <a:t>gm,</a:t>
            </a:r>
            <a:r>
              <a:rPr sz="2400" b="1" spc="-73" dirty="0">
                <a:solidFill>
                  <a:srgbClr val="006FC0"/>
                </a:solidFill>
                <a:latin typeface="Times New Roman" pitchFamily="18" charset="0"/>
                <a:cs typeface="Times New Roman" pitchFamily="18" charset="0"/>
              </a:rPr>
              <a:t> </a:t>
            </a:r>
            <a:r>
              <a:rPr sz="2400" b="1" dirty="0">
                <a:solidFill>
                  <a:srgbClr val="006FC0"/>
                </a:solidFill>
                <a:latin typeface="Times New Roman" pitchFamily="18" charset="0"/>
                <a:cs typeface="Times New Roman" pitchFamily="18" charset="0"/>
              </a:rPr>
              <a:t>Q-B-L</a:t>
            </a:r>
            <a:endParaRPr sz="2400">
              <a:latin typeface="Times New Roman" pitchFamily="18" charset="0"/>
              <a:cs typeface="Times New Roman" pitchFamily="18" charset="0"/>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spc="13" dirty="0" smtClean="0">
                <a:solidFill>
                  <a:srgbClr val="000000"/>
                </a:solidFill>
                <a:latin typeface="Times New Roman" pitchFamily="18" charset="0"/>
                <a:cs typeface="Times New Roman" pitchFamily="18" charset="0"/>
              </a:rPr>
              <a:t>STEP </a:t>
            </a:r>
            <a:r>
              <a:rPr lang="en-US" sz="3600" b="1" spc="27" dirty="0" smtClean="0">
                <a:solidFill>
                  <a:srgbClr val="000000"/>
                </a:solidFill>
                <a:latin typeface="Times New Roman" pitchFamily="18" charset="0"/>
                <a:cs typeface="Times New Roman" pitchFamily="18" charset="0"/>
              </a:rPr>
              <a:t>3:</a:t>
            </a:r>
            <a:r>
              <a:rPr lang="en-US" sz="3600" b="1" spc="-293" dirty="0" smtClean="0">
                <a:solidFill>
                  <a:srgbClr val="000000"/>
                </a:solidFill>
                <a:latin typeface="Times New Roman" pitchFamily="18" charset="0"/>
                <a:cs typeface="Times New Roman" pitchFamily="18" charset="0"/>
              </a:rPr>
              <a:t> IDEATE / </a:t>
            </a:r>
            <a:r>
              <a:rPr lang="en-US" sz="3600" b="1" spc="47" dirty="0" smtClean="0">
                <a:latin typeface="Times New Roman" pitchFamily="18" charset="0"/>
                <a:cs typeface="Times New Roman" pitchFamily="18" charset="0"/>
              </a:rPr>
              <a:t>DIVERGENCE</a:t>
            </a:r>
            <a:endParaRPr lang="en-US" sz="3600" b="1" dirty="0">
              <a:solidFill>
                <a:schemeClr val="tx1"/>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BE28C211-AC4D-438B-B8B4-1D633842B1FE}"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96</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018" y="1264633"/>
            <a:ext cx="8847632" cy="3925519"/>
          </a:xfrm>
          <a:prstGeom prst="rect">
            <a:avLst/>
          </a:prstGeom>
        </p:spPr>
        <p:txBody>
          <a:bodyPr vert="horz" wrap="square" lIns="0" tIns="102447" rIns="0" bIns="0" rtlCol="0">
            <a:spAutoFit/>
          </a:bodyPr>
          <a:lstStyle/>
          <a:p>
            <a:pPr marL="327652" indent="-311564">
              <a:spcBef>
                <a:spcPts val="807"/>
              </a:spcBef>
              <a:buFont typeface="Arial"/>
              <a:buChar char="•"/>
              <a:tabLst>
                <a:tab pos="327652" algn="l"/>
                <a:tab pos="328497" algn="l"/>
              </a:tabLst>
            </a:pPr>
            <a:r>
              <a:rPr sz="2667" spc="-20" dirty="0">
                <a:latin typeface="Times New Roman" pitchFamily="18" charset="0"/>
                <a:cs typeface="Times New Roman" pitchFamily="18" charset="0"/>
              </a:rPr>
              <a:t>Create </a:t>
            </a:r>
            <a:r>
              <a:rPr sz="2667" spc="-13" dirty="0">
                <a:latin typeface="Times New Roman" pitchFamily="18" charset="0"/>
                <a:cs typeface="Times New Roman" pitchFamily="18" charset="0"/>
              </a:rPr>
              <a:t>affinity group </a:t>
            </a:r>
            <a:r>
              <a:rPr sz="2667" spc="-7" dirty="0">
                <a:latin typeface="Times New Roman" pitchFamily="18" charset="0"/>
                <a:cs typeface="Times New Roman" pitchFamily="18" charset="0"/>
              </a:rPr>
              <a:t>of </a:t>
            </a:r>
            <a:r>
              <a:rPr sz="2667" dirty="0">
                <a:latin typeface="Times New Roman" pitchFamily="18" charset="0"/>
                <a:cs typeface="Times New Roman" pitchFamily="18" charset="0"/>
              </a:rPr>
              <a:t>all ideas </a:t>
            </a:r>
            <a:r>
              <a:rPr sz="2667" spc="-20" dirty="0">
                <a:latin typeface="Times New Roman" pitchFamily="18" charset="0"/>
                <a:cs typeface="Times New Roman" pitchFamily="18" charset="0"/>
              </a:rPr>
              <a:t>generated </a:t>
            </a:r>
            <a:r>
              <a:rPr sz="2667" spc="-7" dirty="0">
                <a:latin typeface="Times New Roman" pitchFamily="18" charset="0"/>
                <a:cs typeface="Times New Roman" pitchFamily="18" charset="0"/>
              </a:rPr>
              <a:t>during</a:t>
            </a:r>
            <a:r>
              <a:rPr sz="2667" spc="53" dirty="0">
                <a:latin typeface="Times New Roman" pitchFamily="18" charset="0"/>
                <a:cs typeface="Times New Roman" pitchFamily="18" charset="0"/>
              </a:rPr>
              <a:t> </a:t>
            </a:r>
            <a:r>
              <a:rPr sz="2667" spc="-13" dirty="0">
                <a:latin typeface="Times New Roman" pitchFamily="18" charset="0"/>
                <a:cs typeface="Times New Roman" pitchFamily="18" charset="0"/>
              </a:rPr>
              <a:t>Divergence</a:t>
            </a:r>
            <a:endParaRPr sz="2667" dirty="0">
              <a:latin typeface="Times New Roman" pitchFamily="18" charset="0"/>
              <a:cs typeface="Times New Roman" pitchFamily="18" charset="0"/>
            </a:endParaRPr>
          </a:p>
          <a:p>
            <a:pPr marL="327652" indent="-311564">
              <a:spcBef>
                <a:spcPts val="673"/>
              </a:spcBef>
              <a:buFont typeface="Arial"/>
              <a:buChar char="•"/>
              <a:tabLst>
                <a:tab pos="327652" algn="l"/>
                <a:tab pos="328497" algn="l"/>
              </a:tabLst>
            </a:pPr>
            <a:r>
              <a:rPr sz="2667" spc="-7" dirty="0">
                <a:latin typeface="Times New Roman" pitchFamily="18" charset="0"/>
                <a:cs typeface="Times New Roman" pitchFamily="18" charset="0"/>
              </a:rPr>
              <a:t>Now </a:t>
            </a:r>
            <a:r>
              <a:rPr sz="2667" dirty="0">
                <a:latin typeface="Times New Roman" pitchFamily="18" charset="0"/>
                <a:cs typeface="Times New Roman" pitchFamily="18" charset="0"/>
              </a:rPr>
              <a:t>the ideas </a:t>
            </a:r>
            <a:r>
              <a:rPr sz="2667" spc="-13" dirty="0">
                <a:latin typeface="Times New Roman" pitchFamily="18" charset="0"/>
                <a:cs typeface="Times New Roman" pitchFamily="18" charset="0"/>
              </a:rPr>
              <a:t>are </a:t>
            </a:r>
            <a:r>
              <a:rPr sz="2667" spc="-7" dirty="0">
                <a:latin typeface="Times New Roman" pitchFamily="18" charset="0"/>
                <a:cs typeface="Times New Roman" pitchFamily="18" charset="0"/>
              </a:rPr>
              <a:t>of </a:t>
            </a:r>
            <a:r>
              <a:rPr sz="2667" dirty="0">
                <a:latin typeface="Times New Roman" pitchFamily="18" charset="0"/>
                <a:cs typeface="Times New Roman" pitchFamily="18" charset="0"/>
              </a:rPr>
              <a:t>the </a:t>
            </a:r>
            <a:r>
              <a:rPr sz="2667" spc="-13" dirty="0">
                <a:latin typeface="Times New Roman" pitchFamily="18" charset="0"/>
                <a:cs typeface="Times New Roman" pitchFamily="18" charset="0"/>
              </a:rPr>
              <a:t>group </a:t>
            </a:r>
            <a:r>
              <a:rPr sz="2667" dirty="0">
                <a:latin typeface="Times New Roman" pitchFamily="18" charset="0"/>
                <a:cs typeface="Times New Roman" pitchFamily="18" charset="0"/>
              </a:rPr>
              <a:t>and </a:t>
            </a:r>
            <a:r>
              <a:rPr sz="2667" spc="-7" dirty="0">
                <a:latin typeface="Times New Roman" pitchFamily="18" charset="0"/>
                <a:cs typeface="Times New Roman" pitchFamily="18" charset="0"/>
              </a:rPr>
              <a:t>not of</a:t>
            </a:r>
            <a:r>
              <a:rPr sz="2667" spc="-60" dirty="0">
                <a:latin typeface="Times New Roman" pitchFamily="18" charset="0"/>
                <a:cs typeface="Times New Roman" pitchFamily="18" charset="0"/>
              </a:rPr>
              <a:t> </a:t>
            </a:r>
            <a:r>
              <a:rPr sz="2667" dirty="0">
                <a:latin typeface="Times New Roman" pitchFamily="18" charset="0"/>
                <a:cs typeface="Times New Roman" pitchFamily="18" charset="0"/>
              </a:rPr>
              <a:t>individuals</a:t>
            </a:r>
          </a:p>
          <a:p>
            <a:pPr marL="327652" indent="-311564">
              <a:spcBef>
                <a:spcPts val="660"/>
              </a:spcBef>
              <a:buFont typeface="Arial"/>
              <a:buChar char="•"/>
              <a:tabLst>
                <a:tab pos="327652" algn="l"/>
                <a:tab pos="328497" algn="l"/>
              </a:tabLst>
            </a:pPr>
            <a:r>
              <a:rPr sz="2667" dirty="0">
                <a:latin typeface="Times New Roman" pitchFamily="18" charset="0"/>
                <a:cs typeface="Times New Roman" pitchFamily="18" charset="0"/>
              </a:rPr>
              <a:t>Connect </a:t>
            </a:r>
            <a:r>
              <a:rPr sz="2667" spc="-7" dirty="0">
                <a:latin typeface="Times New Roman" pitchFamily="18" charset="0"/>
                <a:cs typeface="Times New Roman" pitchFamily="18" charset="0"/>
              </a:rPr>
              <a:t>similar </a:t>
            </a:r>
            <a:r>
              <a:rPr sz="2667" dirty="0">
                <a:latin typeface="Times New Roman" pitchFamily="18" charset="0"/>
                <a:cs typeface="Times New Roman" pitchFamily="18" charset="0"/>
              </a:rPr>
              <a:t>ideas and </a:t>
            </a:r>
            <a:r>
              <a:rPr sz="2667" spc="-13" dirty="0">
                <a:latin typeface="Times New Roman" pitchFamily="18" charset="0"/>
                <a:cs typeface="Times New Roman" pitchFamily="18" charset="0"/>
              </a:rPr>
              <a:t>multi-vote </a:t>
            </a:r>
            <a:r>
              <a:rPr sz="2667" spc="-7" dirty="0">
                <a:latin typeface="Times New Roman" pitchFamily="18" charset="0"/>
                <a:cs typeface="Times New Roman" pitchFamily="18" charset="0"/>
              </a:rPr>
              <a:t>using</a:t>
            </a:r>
            <a:r>
              <a:rPr sz="2667" spc="20" dirty="0">
                <a:latin typeface="Times New Roman" pitchFamily="18" charset="0"/>
                <a:cs typeface="Times New Roman" pitchFamily="18" charset="0"/>
              </a:rPr>
              <a:t> </a:t>
            </a:r>
            <a:r>
              <a:rPr sz="2667" dirty="0">
                <a:latin typeface="Times New Roman" pitchFamily="18" charset="0"/>
                <a:cs typeface="Times New Roman" pitchFamily="18" charset="0"/>
              </a:rPr>
              <a:t>10-100-1000gm</a:t>
            </a:r>
          </a:p>
          <a:p>
            <a:pPr marL="327652" indent="-311564">
              <a:spcBef>
                <a:spcPts val="673"/>
              </a:spcBef>
              <a:buFont typeface="Arial"/>
              <a:buChar char="•"/>
              <a:tabLst>
                <a:tab pos="327652" algn="l"/>
                <a:tab pos="328497" algn="l"/>
              </a:tabLst>
            </a:pPr>
            <a:r>
              <a:rPr sz="2667" dirty="0">
                <a:latin typeface="Times New Roman" pitchFamily="18" charset="0"/>
                <a:cs typeface="Times New Roman" pitchFamily="18" charset="0"/>
              </a:rPr>
              <a:t>Apply </a:t>
            </a:r>
            <a:r>
              <a:rPr sz="2667" spc="-7" dirty="0">
                <a:latin typeface="Times New Roman" pitchFamily="18" charset="0"/>
                <a:cs typeface="Times New Roman" pitchFamily="18" charset="0"/>
              </a:rPr>
              <a:t>Q-B-L on </a:t>
            </a:r>
            <a:r>
              <a:rPr sz="2667" dirty="0">
                <a:latin typeface="Times New Roman" pitchFamily="18" charset="0"/>
                <a:cs typeface="Times New Roman" pitchFamily="18" charset="0"/>
              </a:rPr>
              <a:t>1000gm</a:t>
            </a:r>
            <a:r>
              <a:rPr sz="2667" spc="-113" dirty="0">
                <a:latin typeface="Times New Roman" pitchFamily="18" charset="0"/>
                <a:cs typeface="Times New Roman" pitchFamily="18" charset="0"/>
              </a:rPr>
              <a:t> </a:t>
            </a:r>
            <a:r>
              <a:rPr sz="2667" dirty="0">
                <a:latin typeface="Times New Roman" pitchFamily="18" charset="0"/>
                <a:cs typeface="Times New Roman" pitchFamily="18" charset="0"/>
              </a:rPr>
              <a:t>ideas</a:t>
            </a:r>
          </a:p>
          <a:p>
            <a:pPr marL="327652" indent="-311564">
              <a:spcBef>
                <a:spcPts val="673"/>
              </a:spcBef>
              <a:buFont typeface="Arial"/>
              <a:buChar char="•"/>
              <a:tabLst>
                <a:tab pos="327652" algn="l"/>
                <a:tab pos="328497" algn="l"/>
              </a:tabLst>
            </a:pPr>
            <a:r>
              <a:rPr sz="2667" dirty="0">
                <a:latin typeface="Times New Roman" pitchFamily="18" charset="0"/>
                <a:cs typeface="Times New Roman" pitchFamily="18" charset="0"/>
              </a:rPr>
              <a:t>Connecting multiple ideas </a:t>
            </a:r>
            <a:r>
              <a:rPr sz="2667" spc="-13" dirty="0">
                <a:latin typeface="Times New Roman" pitchFamily="18" charset="0"/>
                <a:cs typeface="Times New Roman" pitchFamily="18" charset="0"/>
              </a:rPr>
              <a:t>moves </a:t>
            </a:r>
            <a:r>
              <a:rPr sz="2667" spc="-20" dirty="0">
                <a:latin typeface="Times New Roman" pitchFamily="18" charset="0"/>
                <a:cs typeface="Times New Roman" pitchFamily="18" charset="0"/>
              </a:rPr>
              <a:t>from </a:t>
            </a:r>
            <a:r>
              <a:rPr sz="2667" spc="-7" dirty="0">
                <a:latin typeface="Times New Roman" pitchFamily="18" charset="0"/>
                <a:cs typeface="Times New Roman" pitchFamily="18" charset="0"/>
              </a:rPr>
              <a:t>idea </a:t>
            </a:r>
            <a:r>
              <a:rPr sz="2667" spc="-13" dirty="0">
                <a:latin typeface="Times New Roman" pitchFamily="18" charset="0"/>
                <a:cs typeface="Times New Roman" pitchFamily="18" charset="0"/>
              </a:rPr>
              <a:t>to</a:t>
            </a:r>
            <a:r>
              <a:rPr sz="2667" spc="-7" dirty="0">
                <a:latin typeface="Times New Roman" pitchFamily="18" charset="0"/>
                <a:cs typeface="Times New Roman" pitchFamily="18" charset="0"/>
              </a:rPr>
              <a:t> solution</a:t>
            </a:r>
            <a:endParaRPr sz="2667" dirty="0">
              <a:latin typeface="Times New Roman" pitchFamily="18" charset="0"/>
              <a:cs typeface="Times New Roman" pitchFamily="18" charset="0"/>
            </a:endParaRPr>
          </a:p>
          <a:p>
            <a:pPr marL="327652" indent="-311564">
              <a:spcBef>
                <a:spcPts val="653"/>
              </a:spcBef>
              <a:buFont typeface="Arial"/>
              <a:buChar char="•"/>
              <a:tabLst>
                <a:tab pos="327652" algn="l"/>
                <a:tab pos="328497" algn="l"/>
              </a:tabLst>
            </a:pPr>
            <a:r>
              <a:rPr sz="2667" spc="-7" dirty="0">
                <a:latin typeface="Times New Roman" pitchFamily="18" charset="0"/>
                <a:cs typeface="Times New Roman" pitchFamily="18" charset="0"/>
              </a:rPr>
              <a:t>Selected solution can be</a:t>
            </a:r>
            <a:r>
              <a:rPr sz="2667" spc="7" dirty="0">
                <a:latin typeface="Times New Roman" pitchFamily="18" charset="0"/>
                <a:cs typeface="Times New Roman" pitchFamily="18" charset="0"/>
              </a:rPr>
              <a:t> </a:t>
            </a:r>
            <a:r>
              <a:rPr sz="2667" spc="-13" dirty="0">
                <a:latin typeface="Times New Roman" pitchFamily="18" charset="0"/>
                <a:cs typeface="Times New Roman" pitchFamily="18" charset="0"/>
              </a:rPr>
              <a:t>prototyped</a:t>
            </a:r>
            <a:endParaRPr sz="2667" dirty="0">
              <a:latin typeface="Times New Roman" pitchFamily="18" charset="0"/>
              <a:cs typeface="Times New Roman" pitchFamily="18" charset="0"/>
            </a:endParaRPr>
          </a:p>
          <a:p>
            <a:pPr marL="327652" indent="-311564">
              <a:spcBef>
                <a:spcPts val="673"/>
              </a:spcBef>
              <a:buFont typeface="Arial"/>
              <a:buChar char="•"/>
              <a:tabLst>
                <a:tab pos="327652" algn="l"/>
                <a:tab pos="328497" algn="l"/>
              </a:tabLst>
            </a:pPr>
            <a:r>
              <a:rPr sz="2667" spc="-27" dirty="0">
                <a:latin typeface="Times New Roman" pitchFamily="18" charset="0"/>
                <a:cs typeface="Times New Roman" pitchFamily="18" charset="0"/>
              </a:rPr>
              <a:t>Iterate </a:t>
            </a:r>
            <a:r>
              <a:rPr sz="2667" spc="-20" dirty="0">
                <a:latin typeface="Times New Roman" pitchFamily="18" charset="0"/>
                <a:cs typeface="Times New Roman" pitchFamily="18" charset="0"/>
              </a:rPr>
              <a:t>to </a:t>
            </a:r>
            <a:r>
              <a:rPr sz="2667" spc="-7" dirty="0">
                <a:latin typeface="Times New Roman" pitchFamily="18" charset="0"/>
                <a:cs typeface="Times New Roman" pitchFamily="18" charset="0"/>
              </a:rPr>
              <a:t>Steps </a:t>
            </a:r>
            <a:r>
              <a:rPr sz="2667" dirty="0">
                <a:latin typeface="Times New Roman" pitchFamily="18" charset="0"/>
                <a:cs typeface="Times New Roman" pitchFamily="18" charset="0"/>
              </a:rPr>
              <a:t>2 and 3 </a:t>
            </a:r>
            <a:r>
              <a:rPr sz="2667" spc="-7" dirty="0">
                <a:latin typeface="Times New Roman" pitchFamily="18" charset="0"/>
                <a:cs typeface="Times New Roman" pitchFamily="18" charset="0"/>
              </a:rPr>
              <a:t>if </a:t>
            </a:r>
            <a:r>
              <a:rPr sz="2667" dirty="0">
                <a:latin typeface="Times New Roman" pitchFamily="18" charset="0"/>
                <a:cs typeface="Times New Roman" pitchFamily="18" charset="0"/>
              </a:rPr>
              <a:t>the </a:t>
            </a:r>
            <a:r>
              <a:rPr sz="2667" spc="-7" dirty="0">
                <a:latin typeface="Times New Roman" pitchFamily="18" charset="0"/>
                <a:cs typeface="Times New Roman" pitchFamily="18" charset="0"/>
              </a:rPr>
              <a:t>solution does </a:t>
            </a:r>
            <a:r>
              <a:rPr sz="2667" dirty="0">
                <a:latin typeface="Times New Roman" pitchFamily="18" charset="0"/>
                <a:cs typeface="Times New Roman" pitchFamily="18" charset="0"/>
              </a:rPr>
              <a:t>not </a:t>
            </a:r>
            <a:r>
              <a:rPr sz="2667" spc="-13" dirty="0">
                <a:latin typeface="Times New Roman" pitchFamily="18" charset="0"/>
                <a:cs typeface="Times New Roman" pitchFamily="18" charset="0"/>
              </a:rPr>
              <a:t>give </a:t>
            </a:r>
            <a:r>
              <a:rPr sz="2667" dirty="0">
                <a:latin typeface="Times New Roman" pitchFamily="18" charset="0"/>
                <a:cs typeface="Times New Roman" pitchFamily="18" charset="0"/>
              </a:rPr>
              <a:t>a </a:t>
            </a:r>
            <a:r>
              <a:rPr sz="2667" spc="-13" dirty="0">
                <a:latin typeface="Times New Roman" pitchFamily="18" charset="0"/>
                <a:cs typeface="Times New Roman" pitchFamily="18" charset="0"/>
              </a:rPr>
              <a:t>'wow'</a:t>
            </a:r>
            <a:r>
              <a:rPr sz="2667" spc="93" dirty="0">
                <a:latin typeface="Times New Roman" pitchFamily="18" charset="0"/>
                <a:cs typeface="Times New Roman" pitchFamily="18" charset="0"/>
              </a:rPr>
              <a:t> </a:t>
            </a:r>
            <a:r>
              <a:rPr sz="2667" spc="-13" dirty="0">
                <a:latin typeface="Times New Roman" pitchFamily="18" charset="0"/>
                <a:cs typeface="Times New Roman" pitchFamily="18" charset="0"/>
              </a:rPr>
              <a:t>feeling</a:t>
            </a:r>
            <a:endParaRPr sz="2667" dirty="0">
              <a:latin typeface="Times New Roman" pitchFamily="18" charset="0"/>
              <a:cs typeface="Times New Roman" pitchFamily="18" charset="0"/>
            </a:endParaRPr>
          </a:p>
        </p:txBody>
      </p:sp>
      <p:sp>
        <p:nvSpPr>
          <p:cNvPr id="4"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3" dirty="0" smtClean="0">
                <a:solidFill>
                  <a:srgbClr val="000000"/>
                </a:solidFill>
                <a:latin typeface="Times New Roman" pitchFamily="18" charset="0"/>
                <a:cs typeface="Times New Roman" pitchFamily="18" charset="0"/>
              </a:rPr>
              <a:t>STEP </a:t>
            </a:r>
            <a:r>
              <a:rPr lang="en-US" sz="3200" b="1" spc="27" dirty="0" smtClean="0">
                <a:solidFill>
                  <a:srgbClr val="000000"/>
                </a:solidFill>
                <a:latin typeface="Times New Roman" pitchFamily="18" charset="0"/>
                <a:cs typeface="Times New Roman" pitchFamily="18" charset="0"/>
              </a:rPr>
              <a:t>4:</a:t>
            </a:r>
            <a:r>
              <a:rPr lang="en-US" sz="3200" b="1" spc="-267" dirty="0" smtClean="0">
                <a:solidFill>
                  <a:srgbClr val="000000"/>
                </a:solidFill>
                <a:latin typeface="Times New Roman" pitchFamily="18" charset="0"/>
                <a:cs typeface="Times New Roman" pitchFamily="18" charset="0"/>
              </a:rPr>
              <a:t> PROTOTYPE / </a:t>
            </a:r>
            <a:r>
              <a:rPr lang="en-US" sz="3200" b="1" spc="47" dirty="0" smtClean="0">
                <a:latin typeface="Times New Roman" pitchFamily="18" charset="0"/>
                <a:cs typeface="Times New Roman" pitchFamily="18" charset="0"/>
              </a:rPr>
              <a:t>CONVERGENCE</a:t>
            </a:r>
            <a:endParaRPr lang="en-US" sz="3200" b="1" dirty="0">
              <a:solidFill>
                <a:schemeClr val="tx1"/>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62CD9156-27E9-483A-BD89-B991817D3764}" type="datetime1">
              <a:rPr lang="en-IN" smtClean="0"/>
              <a:pPr/>
              <a:t>22-06-2021</a:t>
            </a:fld>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97</a:t>
            </a:fld>
            <a:endParaRPr lang="en-IN"/>
          </a:p>
        </p:txBody>
      </p:sp>
      <p:sp>
        <p:nvSpPr>
          <p:cNvPr id="7" name="Footer Placeholder 6"/>
          <p:cNvSpPr>
            <a:spLocks noGrp="1"/>
          </p:cNvSpPr>
          <p:nvPr>
            <p:ph type="ftr" sz="quarter" idx="11"/>
          </p:nvPr>
        </p:nvSpPr>
        <p:spPr/>
        <p:txBody>
          <a:bodyPr/>
          <a:lstStyle/>
          <a:p>
            <a:r>
              <a:rPr lang="en-US" smtClean="0"/>
              <a:t>Harsh Awasthi                  DT-I (ACSE0203)                    Unit 2</a:t>
            </a:r>
            <a:endParaRPr lang="en-IN"/>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90899" y="1092200"/>
            <a:ext cx="5585587" cy="4870450"/>
          </a:xfrm>
          <a:prstGeom prst="rect">
            <a:avLst/>
          </a:prstGeom>
          <a:blipFill>
            <a:blip r:embed="rId2" cstate="print"/>
            <a:stretch>
              <a:fillRect/>
            </a:stretch>
          </a:blipFill>
        </p:spPr>
        <p:txBody>
          <a:bodyPr wrap="square" lIns="0" tIns="0" rIns="0" bIns="0" rtlCol="0"/>
          <a:lstStyle/>
          <a:p>
            <a:endParaRPr sz="2400">
              <a:latin typeface="Times New Roman" pitchFamily="18" charset="0"/>
              <a:cs typeface="Times New Roman" pitchFamily="18" charset="0"/>
            </a:endParaRPr>
          </a:p>
        </p:txBody>
      </p:sp>
      <p:sp>
        <p:nvSpPr>
          <p:cNvPr id="3" name="object 3"/>
          <p:cNvSpPr txBox="1"/>
          <p:nvPr/>
        </p:nvSpPr>
        <p:spPr>
          <a:xfrm>
            <a:off x="271069" y="1307710"/>
            <a:ext cx="2757881" cy="2993662"/>
          </a:xfrm>
          <a:prstGeom prst="rect">
            <a:avLst/>
          </a:prstGeom>
        </p:spPr>
        <p:txBody>
          <a:bodyPr vert="horz" wrap="square" lIns="0" tIns="221827" rIns="0" bIns="0" rtlCol="0">
            <a:spAutoFit/>
          </a:bodyPr>
          <a:lstStyle/>
          <a:p>
            <a:pPr marL="500367" indent="-484281">
              <a:spcBef>
                <a:spcPts val="1747"/>
              </a:spcBef>
              <a:buAutoNum type="alphaUcPeriod"/>
              <a:tabLst>
                <a:tab pos="500367" algn="l"/>
                <a:tab pos="501214" algn="l"/>
              </a:tabLst>
            </a:pPr>
            <a:r>
              <a:rPr sz="2533" b="1" spc="-7" dirty="0">
                <a:latin typeface="Times New Roman" pitchFamily="18" charset="0"/>
                <a:cs typeface="Times New Roman" pitchFamily="18" charset="0"/>
              </a:rPr>
              <a:t>Naming</a:t>
            </a:r>
            <a:endParaRPr sz="2533">
              <a:latin typeface="Times New Roman" pitchFamily="18" charset="0"/>
              <a:cs typeface="Times New Roman" pitchFamily="18" charset="0"/>
            </a:endParaRPr>
          </a:p>
          <a:p>
            <a:pPr marL="500367" indent="-484281">
              <a:spcBef>
                <a:spcPts val="1620"/>
              </a:spcBef>
              <a:buAutoNum type="alphaUcPeriod"/>
              <a:tabLst>
                <a:tab pos="500367" algn="l"/>
                <a:tab pos="501214" algn="l"/>
              </a:tabLst>
            </a:pPr>
            <a:r>
              <a:rPr sz="2533" b="1" spc="-13" dirty="0">
                <a:latin typeface="Times New Roman" pitchFamily="18" charset="0"/>
                <a:cs typeface="Times New Roman" pitchFamily="18" charset="0"/>
              </a:rPr>
              <a:t>Packaging</a:t>
            </a:r>
            <a:endParaRPr sz="2533">
              <a:latin typeface="Times New Roman" pitchFamily="18" charset="0"/>
              <a:cs typeface="Times New Roman" pitchFamily="18" charset="0"/>
            </a:endParaRPr>
          </a:p>
          <a:p>
            <a:pPr marL="500367" indent="-484281">
              <a:spcBef>
                <a:spcPts val="1633"/>
              </a:spcBef>
              <a:buAutoNum type="alphaUcPeriod"/>
              <a:tabLst>
                <a:tab pos="500367" algn="l"/>
                <a:tab pos="501214" algn="l"/>
              </a:tabLst>
            </a:pPr>
            <a:r>
              <a:rPr sz="2533" b="1" spc="-7" dirty="0">
                <a:latin typeface="Times New Roman" pitchFamily="18" charset="0"/>
                <a:cs typeface="Times New Roman" pitchFamily="18" charset="0"/>
              </a:rPr>
              <a:t>Story</a:t>
            </a:r>
            <a:r>
              <a:rPr sz="2533" b="1" spc="-93" dirty="0">
                <a:latin typeface="Times New Roman" pitchFamily="18" charset="0"/>
                <a:cs typeface="Times New Roman" pitchFamily="18" charset="0"/>
              </a:rPr>
              <a:t> </a:t>
            </a:r>
            <a:r>
              <a:rPr sz="2533" b="1" spc="-7" dirty="0">
                <a:latin typeface="Times New Roman" pitchFamily="18" charset="0"/>
                <a:cs typeface="Times New Roman" pitchFamily="18" charset="0"/>
              </a:rPr>
              <a:t>boarding</a:t>
            </a:r>
            <a:endParaRPr sz="2533">
              <a:latin typeface="Times New Roman" pitchFamily="18" charset="0"/>
              <a:cs typeface="Times New Roman" pitchFamily="18" charset="0"/>
            </a:endParaRPr>
          </a:p>
          <a:p>
            <a:pPr marL="500367" indent="-484281">
              <a:spcBef>
                <a:spcPts val="1633"/>
              </a:spcBef>
              <a:buAutoNum type="alphaUcPeriod"/>
              <a:tabLst>
                <a:tab pos="500367" algn="l"/>
                <a:tab pos="501214" algn="l"/>
              </a:tabLst>
            </a:pPr>
            <a:r>
              <a:rPr sz="2533" b="1" spc="-13" dirty="0">
                <a:latin typeface="Times New Roman" pitchFamily="18" charset="0"/>
                <a:cs typeface="Times New Roman" pitchFamily="18" charset="0"/>
              </a:rPr>
              <a:t>Presentation</a:t>
            </a:r>
            <a:endParaRPr sz="2533">
              <a:latin typeface="Times New Roman" pitchFamily="18" charset="0"/>
              <a:cs typeface="Times New Roman" pitchFamily="18" charset="0"/>
            </a:endParaRPr>
          </a:p>
          <a:p>
            <a:pPr marL="500367" indent="-484281">
              <a:spcBef>
                <a:spcPts val="1620"/>
              </a:spcBef>
              <a:buAutoNum type="alphaUcPeriod"/>
              <a:tabLst>
                <a:tab pos="500367" algn="l"/>
                <a:tab pos="501214" algn="l"/>
              </a:tabLst>
            </a:pPr>
            <a:r>
              <a:rPr sz="2533" b="1" spc="-7" dirty="0">
                <a:latin typeface="Times New Roman" pitchFamily="18" charset="0"/>
                <a:cs typeface="Times New Roman" pitchFamily="18" charset="0"/>
              </a:rPr>
              <a:t>Distribution</a:t>
            </a:r>
            <a:endParaRPr sz="2533">
              <a:latin typeface="Times New Roman" pitchFamily="18" charset="0"/>
              <a:cs typeface="Times New Roman" pitchFamily="18" charset="0"/>
            </a:endParaRPr>
          </a:p>
        </p:txBody>
      </p:sp>
      <p:sp>
        <p:nvSpPr>
          <p:cNvPr id="5" name="Title 1"/>
          <p:cNvSpPr txBox="1">
            <a:spLocks/>
          </p:cNvSpPr>
          <p:nvPr/>
        </p:nvSpPr>
        <p:spPr>
          <a:xfrm>
            <a:off x="1371600" y="0"/>
            <a:ext cx="7772400" cy="68579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lang="en-US" sz="3400" b="1" dirty="0">
              <a:solidFill>
                <a:schemeClr val="tx1"/>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B9C3AFF7-763B-43AC-95C7-F2509621ACB1}" type="datetime1">
              <a:rPr lang="en-IN" smtClean="0"/>
              <a:pPr/>
              <a:t>22-06-2021</a:t>
            </a:fld>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98</a:t>
            </a:fld>
            <a:endParaRPr lang="en-IN"/>
          </a:p>
        </p:txBody>
      </p:sp>
      <p:sp>
        <p:nvSpPr>
          <p:cNvPr id="8" name="Footer Placeholder 7"/>
          <p:cNvSpPr>
            <a:spLocks noGrp="1"/>
          </p:cNvSpPr>
          <p:nvPr>
            <p:ph type="ftr" sz="quarter" idx="11"/>
          </p:nvPr>
        </p:nvSpPr>
        <p:spPr/>
        <p:txBody>
          <a:bodyPr/>
          <a:lstStyle/>
          <a:p>
            <a:r>
              <a:rPr lang="en-US" smtClean="0"/>
              <a:t>Harsh Awasthi                  DT-I (ACSE0203)                    Unit 2</a:t>
            </a:r>
            <a:endParaRPr lang="en-IN"/>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500" y="1047750"/>
            <a:ext cx="8896349" cy="3908762"/>
          </a:xfrm>
          <a:prstGeom prst="rect">
            <a:avLst/>
          </a:prstGeom>
        </p:spPr>
        <p:txBody>
          <a:bodyPr vert="horz" wrap="square" lIns="0" tIns="101600" rIns="0" bIns="0" rtlCol="0">
            <a:spAutoFit/>
          </a:bodyPr>
          <a:lstStyle/>
          <a:p>
            <a:pPr marL="327652" indent="-311564" algn="just">
              <a:spcBef>
                <a:spcPts val="800"/>
              </a:spcBef>
              <a:buFont typeface="Arial"/>
              <a:buChar char="•"/>
              <a:tabLst>
                <a:tab pos="327652" algn="l"/>
                <a:tab pos="328497" algn="l"/>
              </a:tabLst>
            </a:pPr>
            <a:r>
              <a:rPr sz="2800" dirty="0">
                <a:latin typeface="Times New Roman" pitchFamily="18" charset="0"/>
                <a:cs typeface="Times New Roman" pitchFamily="18" charset="0"/>
              </a:rPr>
              <a:t>Is </a:t>
            </a:r>
            <a:r>
              <a:rPr sz="2800" spc="-33" dirty="0">
                <a:latin typeface="Times New Roman" pitchFamily="18" charset="0"/>
                <a:cs typeface="Times New Roman" pitchFamily="18" charset="0"/>
              </a:rPr>
              <a:t>key </a:t>
            </a:r>
            <a:r>
              <a:rPr sz="2800" spc="-20" dirty="0">
                <a:latin typeface="Times New Roman" pitchFamily="18" charset="0"/>
                <a:cs typeface="Times New Roman" pitchFamily="18" charset="0"/>
              </a:rPr>
              <a:t>to </a:t>
            </a:r>
            <a:r>
              <a:rPr sz="2800" spc="-7" dirty="0">
                <a:latin typeface="Times New Roman" pitchFamily="18" charset="0"/>
                <a:cs typeface="Times New Roman" pitchFamily="18" charset="0"/>
              </a:rPr>
              <a:t>scale up </a:t>
            </a:r>
            <a:r>
              <a:rPr sz="2800" dirty="0">
                <a:latin typeface="Times New Roman" pitchFamily="18" charset="0"/>
                <a:cs typeface="Times New Roman" pitchFamily="18" charset="0"/>
              </a:rPr>
              <a:t>a </a:t>
            </a:r>
            <a:r>
              <a:rPr sz="2800" spc="-7" dirty="0">
                <a:latin typeface="Times New Roman" pitchFamily="18" charset="0"/>
                <a:cs typeface="Times New Roman" pitchFamily="18" charset="0"/>
              </a:rPr>
              <a:t>solution or institutionalizing </a:t>
            </a:r>
            <a:r>
              <a:rPr sz="2800" dirty="0">
                <a:latin typeface="Times New Roman" pitchFamily="18" charset="0"/>
                <a:cs typeface="Times New Roman" pitchFamily="18" charset="0"/>
              </a:rPr>
              <a:t>the </a:t>
            </a:r>
            <a:r>
              <a:rPr sz="2800" spc="-7" dirty="0">
                <a:latin typeface="Times New Roman" pitchFamily="18" charset="0"/>
                <a:cs typeface="Times New Roman" pitchFamily="18" charset="0"/>
              </a:rPr>
              <a:t>innovation or</a:t>
            </a:r>
            <a:r>
              <a:rPr sz="2800" spc="40" dirty="0">
                <a:latin typeface="Times New Roman" pitchFamily="18" charset="0"/>
                <a:cs typeface="Times New Roman" pitchFamily="18" charset="0"/>
              </a:rPr>
              <a:t> </a:t>
            </a:r>
            <a:r>
              <a:rPr sz="2800" spc="-13" dirty="0">
                <a:latin typeface="Times New Roman" pitchFamily="18" charset="0"/>
                <a:cs typeface="Times New Roman" pitchFamily="18" charset="0"/>
              </a:rPr>
              <a:t>process</a:t>
            </a:r>
            <a:endParaRPr sz="2800">
              <a:latin typeface="Times New Roman" pitchFamily="18" charset="0"/>
              <a:cs typeface="Times New Roman" pitchFamily="18" charset="0"/>
            </a:endParaRPr>
          </a:p>
          <a:p>
            <a:pPr marL="327652" indent="-311564" algn="just">
              <a:spcBef>
                <a:spcPts val="673"/>
              </a:spcBef>
              <a:buFont typeface="Arial"/>
              <a:buChar char="•"/>
              <a:tabLst>
                <a:tab pos="327652" algn="l"/>
                <a:tab pos="328497" algn="l"/>
              </a:tabLst>
            </a:pPr>
            <a:r>
              <a:rPr sz="2800" spc="-7" dirty="0">
                <a:latin typeface="Times New Roman" pitchFamily="18" charset="0"/>
                <a:cs typeface="Times New Roman" pitchFamily="18" charset="0"/>
              </a:rPr>
              <a:t>Use </a:t>
            </a:r>
            <a:r>
              <a:rPr sz="2800" spc="-33" dirty="0">
                <a:latin typeface="Times New Roman" pitchFamily="18" charset="0"/>
                <a:cs typeface="Times New Roman" pitchFamily="18" charset="0"/>
              </a:rPr>
              <a:t>key </a:t>
            </a:r>
            <a:r>
              <a:rPr sz="2800" spc="-20" dirty="0">
                <a:latin typeface="Times New Roman" pitchFamily="18" charset="0"/>
                <a:cs typeface="Times New Roman" pitchFamily="18" charset="0"/>
              </a:rPr>
              <a:t>words </a:t>
            </a:r>
            <a:r>
              <a:rPr sz="2800" dirty="0">
                <a:latin typeface="Times New Roman" pitchFamily="18" charset="0"/>
                <a:cs typeface="Times New Roman" pitchFamily="18" charset="0"/>
              </a:rPr>
              <a:t>which </a:t>
            </a:r>
            <a:r>
              <a:rPr sz="2800" spc="-7" dirty="0">
                <a:latin typeface="Times New Roman" pitchFamily="18" charset="0"/>
                <a:cs typeface="Times New Roman" pitchFamily="18" charset="0"/>
              </a:rPr>
              <a:t>define </a:t>
            </a:r>
            <a:r>
              <a:rPr sz="2800" dirty="0">
                <a:latin typeface="Times New Roman" pitchFamily="18" charset="0"/>
                <a:cs typeface="Times New Roman" pitchFamily="18" charset="0"/>
              </a:rPr>
              <a:t>the </a:t>
            </a:r>
            <a:r>
              <a:rPr sz="2800" spc="-13" dirty="0">
                <a:latin typeface="Times New Roman" pitchFamily="18" charset="0"/>
                <a:cs typeface="Times New Roman" pitchFamily="18" charset="0"/>
              </a:rPr>
              <a:t>proposed</a:t>
            </a:r>
            <a:r>
              <a:rPr sz="2800" spc="13" dirty="0">
                <a:latin typeface="Times New Roman" pitchFamily="18" charset="0"/>
                <a:cs typeface="Times New Roman" pitchFamily="18" charset="0"/>
              </a:rPr>
              <a:t> </a:t>
            </a:r>
            <a:r>
              <a:rPr sz="2800" spc="-7" dirty="0">
                <a:latin typeface="Times New Roman" pitchFamily="18" charset="0"/>
                <a:cs typeface="Times New Roman" pitchFamily="18" charset="0"/>
              </a:rPr>
              <a:t>solution</a:t>
            </a:r>
            <a:endParaRPr sz="2800">
              <a:latin typeface="Times New Roman" pitchFamily="18" charset="0"/>
              <a:cs typeface="Times New Roman" pitchFamily="18" charset="0"/>
            </a:endParaRPr>
          </a:p>
          <a:p>
            <a:pPr marL="327652" marR="654457" indent="-311564" algn="just">
              <a:spcBef>
                <a:spcPts val="660"/>
              </a:spcBef>
              <a:buFont typeface="Arial"/>
              <a:buChar char="•"/>
              <a:tabLst>
                <a:tab pos="327652" algn="l"/>
                <a:tab pos="328497" algn="l"/>
              </a:tabLst>
            </a:pPr>
            <a:r>
              <a:rPr sz="2800" spc="-7" dirty="0">
                <a:latin typeface="Times New Roman" pitchFamily="18" charset="0"/>
                <a:cs typeface="Times New Roman" pitchFamily="18" charset="0"/>
              </a:rPr>
              <a:t>Use new vocabulary </a:t>
            </a:r>
            <a:r>
              <a:rPr sz="2800" spc="-20" dirty="0">
                <a:latin typeface="Times New Roman" pitchFamily="18" charset="0"/>
                <a:cs typeface="Times New Roman" pitchFamily="18" charset="0"/>
              </a:rPr>
              <a:t>to </a:t>
            </a:r>
            <a:r>
              <a:rPr sz="2800" spc="-7" dirty="0">
                <a:latin typeface="Times New Roman" pitchFamily="18" charset="0"/>
                <a:cs typeface="Times New Roman" pitchFamily="18" charset="0"/>
              </a:rPr>
              <a:t>get </a:t>
            </a:r>
            <a:r>
              <a:rPr sz="2800" spc="-13" dirty="0">
                <a:latin typeface="Times New Roman" pitchFamily="18" charset="0"/>
                <a:cs typeface="Times New Roman" pitchFamily="18" charset="0"/>
              </a:rPr>
              <a:t>attention </a:t>
            </a:r>
            <a:r>
              <a:rPr sz="2800" dirty="0">
                <a:latin typeface="Times New Roman" pitchFamily="18" charset="0"/>
                <a:cs typeface="Times New Roman" pitchFamily="18" charset="0"/>
              </a:rPr>
              <a:t>- </a:t>
            </a:r>
            <a:r>
              <a:rPr sz="2800" spc="-7" dirty="0">
                <a:latin typeface="Times New Roman" pitchFamily="18" charset="0"/>
                <a:cs typeface="Times New Roman" pitchFamily="18" charset="0"/>
              </a:rPr>
              <a:t>use 'Shift </a:t>
            </a:r>
            <a:r>
              <a:rPr sz="2800" spc="-13" dirty="0">
                <a:latin typeface="Times New Roman" pitchFamily="18" charset="0"/>
                <a:cs typeface="Times New Roman" pitchFamily="18" charset="0"/>
              </a:rPr>
              <a:t>Left' instead </a:t>
            </a:r>
            <a:r>
              <a:rPr sz="2800" spc="-7" dirty="0">
                <a:latin typeface="Times New Roman" pitchFamily="18" charset="0"/>
                <a:cs typeface="Times New Roman" pitchFamily="18" charset="0"/>
              </a:rPr>
              <a:t>of </a:t>
            </a:r>
            <a:r>
              <a:rPr sz="2800" spc="-13" dirty="0">
                <a:latin typeface="Times New Roman" pitchFamily="18" charset="0"/>
                <a:cs typeface="Times New Roman" pitchFamily="18" charset="0"/>
              </a:rPr>
              <a:t>'proactive  </a:t>
            </a:r>
            <a:r>
              <a:rPr sz="2800" spc="-7" dirty="0">
                <a:latin typeface="Times New Roman" pitchFamily="18" charset="0"/>
                <a:cs typeface="Times New Roman" pitchFamily="18" charset="0"/>
              </a:rPr>
              <a:t>planning'</a:t>
            </a:r>
            <a:endParaRPr sz="2800">
              <a:latin typeface="Times New Roman" pitchFamily="18" charset="0"/>
              <a:cs typeface="Times New Roman" pitchFamily="18" charset="0"/>
            </a:endParaRPr>
          </a:p>
          <a:p>
            <a:pPr marL="327652" indent="-311564" algn="just">
              <a:spcBef>
                <a:spcPts val="673"/>
              </a:spcBef>
              <a:buFont typeface="Arial"/>
              <a:buChar char="•"/>
              <a:tabLst>
                <a:tab pos="327652" algn="l"/>
                <a:tab pos="328497" algn="l"/>
              </a:tabLst>
            </a:pPr>
            <a:r>
              <a:rPr sz="2800" spc="-7" dirty="0">
                <a:latin typeface="Times New Roman" pitchFamily="18" charset="0"/>
                <a:cs typeface="Times New Roman" pitchFamily="18" charset="0"/>
              </a:rPr>
              <a:t>Become </a:t>
            </a:r>
            <a:r>
              <a:rPr sz="2800" dirty="0">
                <a:latin typeface="Times New Roman" pitchFamily="18" charset="0"/>
                <a:cs typeface="Times New Roman" pitchFamily="18" charset="0"/>
              </a:rPr>
              <a:t>a </a:t>
            </a:r>
            <a:r>
              <a:rPr sz="2800" spc="-7" dirty="0">
                <a:latin typeface="Times New Roman" pitchFamily="18" charset="0"/>
                <a:cs typeface="Times New Roman" pitchFamily="18" charset="0"/>
              </a:rPr>
              <a:t>movie</a:t>
            </a:r>
            <a:r>
              <a:rPr sz="2800" spc="-27" dirty="0">
                <a:latin typeface="Times New Roman" pitchFamily="18" charset="0"/>
                <a:cs typeface="Times New Roman" pitchFamily="18" charset="0"/>
              </a:rPr>
              <a:t> </a:t>
            </a:r>
            <a:r>
              <a:rPr sz="2800" spc="-13" dirty="0">
                <a:latin typeface="Times New Roman" pitchFamily="18" charset="0"/>
                <a:cs typeface="Times New Roman" pitchFamily="18" charset="0"/>
              </a:rPr>
              <a:t>director</a:t>
            </a:r>
            <a:endParaRPr sz="2800">
              <a:latin typeface="Times New Roman" pitchFamily="18" charset="0"/>
              <a:cs typeface="Times New Roman" pitchFamily="18" charset="0"/>
            </a:endParaRPr>
          </a:p>
          <a:p>
            <a:pPr marL="327652" marR="6773" indent="-311564" algn="just">
              <a:spcBef>
                <a:spcPts val="673"/>
              </a:spcBef>
              <a:buFont typeface="Arial"/>
              <a:buChar char="•"/>
              <a:tabLst>
                <a:tab pos="327652" algn="l"/>
                <a:tab pos="328497" algn="l"/>
              </a:tabLst>
            </a:pPr>
            <a:r>
              <a:rPr sz="2800" spc="-13" dirty="0">
                <a:latin typeface="Times New Roman" pitchFamily="18" charset="0"/>
                <a:cs typeface="Times New Roman" pitchFamily="18" charset="0"/>
              </a:rPr>
              <a:t>Distribute </a:t>
            </a:r>
            <a:r>
              <a:rPr sz="2800" dirty="0">
                <a:latin typeface="Times New Roman" pitchFamily="18" charset="0"/>
                <a:cs typeface="Times New Roman" pitchFamily="18" charset="0"/>
              </a:rPr>
              <a:t>the </a:t>
            </a:r>
            <a:r>
              <a:rPr sz="2800" spc="-7" dirty="0">
                <a:latin typeface="Times New Roman" pitchFamily="18" charset="0"/>
                <a:cs typeface="Times New Roman" pitchFamily="18" charset="0"/>
              </a:rPr>
              <a:t>communication through white </a:t>
            </a:r>
            <a:r>
              <a:rPr sz="2800" spc="-13" dirty="0">
                <a:latin typeface="Times New Roman" pitchFamily="18" charset="0"/>
                <a:cs typeface="Times New Roman" pitchFamily="18" charset="0"/>
              </a:rPr>
              <a:t>papers, </a:t>
            </a:r>
            <a:r>
              <a:rPr sz="2800" spc="-7" dirty="0">
                <a:latin typeface="Times New Roman" pitchFamily="18" charset="0"/>
                <a:cs typeface="Times New Roman" pitchFamily="18" charset="0"/>
              </a:rPr>
              <a:t>advertising, social media  </a:t>
            </a:r>
            <a:r>
              <a:rPr sz="2800" spc="-13" dirty="0">
                <a:latin typeface="Times New Roman" pitchFamily="18" charset="0"/>
                <a:cs typeface="Times New Roman" pitchFamily="18" charset="0"/>
              </a:rPr>
              <a:t>etc. </a:t>
            </a:r>
            <a:r>
              <a:rPr sz="2800" spc="-20" dirty="0">
                <a:latin typeface="Times New Roman" pitchFamily="18" charset="0"/>
                <a:cs typeface="Times New Roman" pitchFamily="18" charset="0"/>
              </a:rPr>
              <a:t>to </a:t>
            </a:r>
            <a:r>
              <a:rPr sz="2800" spc="-13" dirty="0">
                <a:latin typeface="Times New Roman" pitchFamily="18" charset="0"/>
                <a:cs typeface="Times New Roman" pitchFamily="18" charset="0"/>
              </a:rPr>
              <a:t>get desired</a:t>
            </a:r>
            <a:r>
              <a:rPr sz="2800" spc="40" dirty="0">
                <a:latin typeface="Times New Roman" pitchFamily="18" charset="0"/>
                <a:cs typeface="Times New Roman" pitchFamily="18" charset="0"/>
              </a:rPr>
              <a:t> </a:t>
            </a:r>
            <a:r>
              <a:rPr sz="2800" spc="-7" dirty="0">
                <a:latin typeface="Times New Roman" pitchFamily="18" charset="0"/>
                <a:cs typeface="Times New Roman" pitchFamily="18" charset="0"/>
              </a:rPr>
              <a:t>results</a:t>
            </a:r>
            <a:endParaRPr sz="2800">
              <a:latin typeface="Times New Roman" pitchFamily="18" charset="0"/>
              <a:cs typeface="Times New Roman" pitchFamily="18" charset="0"/>
            </a:endParaRPr>
          </a:p>
        </p:txBody>
      </p:sp>
      <p:sp>
        <p:nvSpPr>
          <p:cNvPr id="3" name="Title 1"/>
          <p:cNvSpPr txBox="1">
            <a:spLocks/>
          </p:cNvSpPr>
          <p:nvPr/>
        </p:nvSpPr>
        <p:spPr>
          <a:xfrm>
            <a:off x="1371600" y="-16334"/>
            <a:ext cx="7772400" cy="83548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spc="13" dirty="0" smtClean="0">
                <a:solidFill>
                  <a:srgbClr val="000000"/>
                </a:solidFill>
                <a:latin typeface="Times New Roman" pitchFamily="18" charset="0"/>
                <a:cs typeface="Times New Roman" pitchFamily="18" charset="0"/>
              </a:rPr>
              <a:t>STEP </a:t>
            </a:r>
            <a:r>
              <a:rPr lang="en-US" sz="3200" b="1" spc="27" dirty="0" smtClean="0">
                <a:solidFill>
                  <a:srgbClr val="000000"/>
                </a:solidFill>
                <a:latin typeface="Times New Roman" pitchFamily="18" charset="0"/>
                <a:cs typeface="Times New Roman" pitchFamily="18" charset="0"/>
              </a:rPr>
              <a:t>5:</a:t>
            </a:r>
            <a:r>
              <a:rPr lang="en-US" sz="3200" b="1" spc="-267" dirty="0" smtClean="0">
                <a:solidFill>
                  <a:srgbClr val="000000"/>
                </a:solidFill>
                <a:latin typeface="Times New Roman" pitchFamily="18" charset="0"/>
                <a:cs typeface="Times New Roman" pitchFamily="18" charset="0"/>
              </a:rPr>
              <a:t> TEST / </a:t>
            </a:r>
            <a:r>
              <a:rPr lang="en-US" sz="3200" b="1" spc="47" dirty="0" smtClean="0">
                <a:latin typeface="Times New Roman" pitchFamily="18" charset="0"/>
                <a:cs typeface="Times New Roman" pitchFamily="18" charset="0"/>
              </a:rPr>
              <a:t>COMMUNICATION</a:t>
            </a:r>
            <a:endParaRPr lang="en-US" sz="3200" b="1"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DCBA2779-9622-4534-A9C3-793F22446DDB}" type="datetime1">
              <a:rPr lang="en-IN" smtClean="0"/>
              <a:pPr/>
              <a:t>22-06-2021</a:t>
            </a:fld>
            <a:endParaRPr lang="en-IN"/>
          </a:p>
        </p:txBody>
      </p:sp>
      <p:sp>
        <p:nvSpPr>
          <p:cNvPr id="5" name="Slide Number Placeholder 4"/>
          <p:cNvSpPr>
            <a:spLocks noGrp="1"/>
          </p:cNvSpPr>
          <p:nvPr>
            <p:ph type="sldNum" sz="quarter" idx="12"/>
          </p:nvPr>
        </p:nvSpPr>
        <p:spPr/>
        <p:txBody>
          <a:bodyPr/>
          <a:lstStyle/>
          <a:p>
            <a:fld id="{C8C2747D-87CD-49B3-B348-5B8ED1820296}" type="slidenum">
              <a:rPr lang="en-IN" smtClean="0"/>
              <a:pPr/>
              <a:t>99</a:t>
            </a:fld>
            <a:endParaRPr lang="en-IN"/>
          </a:p>
        </p:txBody>
      </p:sp>
      <p:sp>
        <p:nvSpPr>
          <p:cNvPr id="6" name="Footer Placeholder 5"/>
          <p:cNvSpPr>
            <a:spLocks noGrp="1"/>
          </p:cNvSpPr>
          <p:nvPr>
            <p:ph type="ftr" sz="quarter" idx="11"/>
          </p:nvPr>
        </p:nvSpPr>
        <p:spPr/>
        <p:txBody>
          <a:bodyPr/>
          <a:lstStyle/>
          <a:p>
            <a:r>
              <a:rPr lang="en-US" smtClean="0"/>
              <a:t>Harsh Awasthi                  DT-I (ACSE0203)                    Unit 2</a:t>
            </a:r>
            <a:endParaRPr lang="en-IN"/>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50ABF24FB5640BB6014DC1D57DD7A" ma:contentTypeVersion="12" ma:contentTypeDescription="Create a new document." ma:contentTypeScope="" ma:versionID="2f8e71c64e019cebe133b5982f8e21f2">
  <xsd:schema xmlns:xsd="http://www.w3.org/2001/XMLSchema" xmlns:xs="http://www.w3.org/2001/XMLSchema" xmlns:p="http://schemas.microsoft.com/office/2006/metadata/properties" xmlns:ns2="be757fe0-40fc-4dcf-adba-d0d8741a61e5" xmlns:ns3="55a9665e-8431-450e-a549-eedb8a433299" targetNamespace="http://schemas.microsoft.com/office/2006/metadata/properties" ma:root="true" ma:fieldsID="0da895b1e758032c2e5cb11f68ed428b" ns2:_="" ns3:_="">
    <xsd:import namespace="be757fe0-40fc-4dcf-adba-d0d8741a61e5"/>
    <xsd:import namespace="55a9665e-8431-450e-a549-eedb8a43329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57fe0-40fc-4dcf-adba-d0d8741a61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a9665e-8431-450e-a549-eedb8a43329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916CBA-F514-404C-A917-82BBC7DA4311}"/>
</file>

<file path=customXml/itemProps2.xml><?xml version="1.0" encoding="utf-8"?>
<ds:datastoreItem xmlns:ds="http://schemas.openxmlformats.org/officeDocument/2006/customXml" ds:itemID="{476C7859-A865-4DF1-87BF-B4875F7DD311}"/>
</file>

<file path=customXml/itemProps3.xml><?xml version="1.0" encoding="utf-8"?>
<ds:datastoreItem xmlns:ds="http://schemas.openxmlformats.org/officeDocument/2006/customXml" ds:itemID="{5566C317-023D-48C2-9B68-618754201825}"/>
</file>

<file path=docProps/app.xml><?xml version="1.0" encoding="utf-8"?>
<Properties xmlns="http://schemas.openxmlformats.org/officeDocument/2006/extended-properties" xmlns:vt="http://schemas.openxmlformats.org/officeDocument/2006/docPropsVTypes">
  <TotalTime>2184</TotalTime>
  <Words>8623</Words>
  <Application>Microsoft Office PowerPoint</Application>
  <PresentationFormat>On-screen Show (4:3)</PresentationFormat>
  <Paragraphs>1780</Paragraphs>
  <Slides>168</Slides>
  <Notes>10</Notes>
  <HiddenSlides>0</HiddenSlides>
  <MMClips>0</MMClips>
  <ScaleCrop>false</ScaleCrop>
  <HeadingPairs>
    <vt:vector size="4" baseType="variant">
      <vt:variant>
        <vt:lpstr>Theme</vt:lpstr>
      </vt:variant>
      <vt:variant>
        <vt:i4>1</vt:i4>
      </vt:variant>
      <vt:variant>
        <vt:lpstr>Slide Titles</vt:lpstr>
      </vt:variant>
      <vt:variant>
        <vt:i4>168</vt:i4>
      </vt:variant>
    </vt:vector>
  </HeadingPairs>
  <TitlesOfParts>
    <vt:vector size="169" baseType="lpstr">
      <vt:lpstr>Office Theme</vt:lpstr>
      <vt:lpstr>Noida Institute of Engineering and Technology, Greater Noida</vt:lpstr>
      <vt:lpstr>Slide 2</vt:lpstr>
      <vt:lpstr>Slide 3</vt:lpstr>
      <vt:lpstr>Slide 4</vt:lpstr>
      <vt:lpstr>Slide 5</vt:lpstr>
      <vt:lpstr>Slide 6</vt:lpstr>
      <vt:lpstr>Slide 7</vt:lpstr>
      <vt:lpstr>Slide 8</vt:lpstr>
      <vt:lpstr>Slide 9</vt:lpstr>
      <vt:lpstr>Noida Institute of Engineering and Technology, Greater Noida</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Noida Institute of Engineering and Technology, Greater Noida</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Noida Institute of Engineering and Technology, Greater Noida</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Noida Institute of Engineering and Technology, Greater Noida</vt:lpstr>
      <vt:lpstr>Slide 75</vt:lpstr>
      <vt:lpstr>Slide 76</vt:lpstr>
      <vt:lpstr>Slide 77</vt:lpstr>
      <vt:lpstr>Slide 78</vt:lpstr>
      <vt:lpstr>Slide 79</vt:lpstr>
      <vt:lpstr>Slide 80</vt:lpstr>
      <vt:lpstr>Slide 81</vt:lpstr>
      <vt:lpstr>Slide 82</vt:lpstr>
      <vt:lpstr>Slide 83</vt:lpstr>
      <vt:lpstr>Noida Institute of Engineering and Technology, Greater Noida</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FEELS</vt:lpstr>
      <vt:lpstr>Slide 109</vt:lpstr>
      <vt:lpstr>Slide 110</vt:lpstr>
      <vt:lpstr>Slide 111</vt:lpstr>
      <vt:lpstr>STAKEHOLDER MANAGEMENT</vt:lpstr>
      <vt:lpstr>Stakeholder Mapping</vt:lpstr>
      <vt:lpstr>Slide 114</vt:lpstr>
      <vt:lpstr>Slide 115</vt:lpstr>
      <vt:lpstr>Slide 116</vt:lpstr>
      <vt:lpstr>Slide 117</vt:lpstr>
      <vt:lpstr>Elements of CATWOE</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I feel that existing apps are looting the people. They don’t have tie-ups with good hotels,  resorts &amp; are not providing good lucrative deals/offers for the customers.   Instead, they are  charging very high commission prices. Additionally, the look &amp; feel of the application is very  poor &amp; not everyone is comfortable in using it.</vt:lpstr>
      <vt:lpstr>Slide 132</vt:lpstr>
      <vt:lpstr>Slide 133</vt:lpstr>
      <vt:lpstr>Slide 134</vt:lpstr>
      <vt:lpstr>Slide 135</vt:lpstr>
      <vt:lpstr>Noida Institute of Engineering and Technology, Greater Noida</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lab1pc62</cp:lastModifiedBy>
  <cp:revision>336</cp:revision>
  <dcterms:created xsi:type="dcterms:W3CDTF">2006-08-16T00:00:00Z</dcterms:created>
  <dcterms:modified xsi:type="dcterms:W3CDTF">2021-06-22T06:27:23Z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0x01010075E50ABF24FB5640BB6014DC1D57DD7A</vt:lpwstr>
  </property>
</Properties>
</file>